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4"/>
  </p:sldMasterIdLst>
  <p:notesMasterIdLst>
    <p:notesMasterId r:id="rId38"/>
  </p:notesMasterIdLst>
  <p:handoutMasterIdLst>
    <p:handoutMasterId r:id="rId39"/>
  </p:handoutMasterIdLst>
  <p:sldIdLst>
    <p:sldId id="2145707603" r:id="rId5"/>
    <p:sldId id="2145707605" r:id="rId6"/>
    <p:sldId id="2145707607" r:id="rId7"/>
    <p:sldId id="2145707604" r:id="rId8"/>
    <p:sldId id="2145707622" r:id="rId9"/>
    <p:sldId id="2145707639" r:id="rId10"/>
    <p:sldId id="2145707651" r:id="rId11"/>
    <p:sldId id="2145707609" r:id="rId12"/>
    <p:sldId id="2145707653" r:id="rId13"/>
    <p:sldId id="2145707655" r:id="rId14"/>
    <p:sldId id="2145707647" r:id="rId15"/>
    <p:sldId id="2145707654" r:id="rId16"/>
    <p:sldId id="2145707665" r:id="rId17"/>
    <p:sldId id="2145707656" r:id="rId18"/>
    <p:sldId id="2145707657" r:id="rId19"/>
    <p:sldId id="2145707658" r:id="rId20"/>
    <p:sldId id="2145707659" r:id="rId21"/>
    <p:sldId id="2145707621" r:id="rId22"/>
    <p:sldId id="2145707614" r:id="rId23"/>
    <p:sldId id="2145707663" r:id="rId24"/>
    <p:sldId id="2145707662" r:id="rId25"/>
    <p:sldId id="2145707664" r:id="rId26"/>
    <p:sldId id="2145707615" r:id="rId27"/>
    <p:sldId id="2145707640" r:id="rId28"/>
    <p:sldId id="2145707630" r:id="rId29"/>
    <p:sldId id="2145707666" r:id="rId30"/>
    <p:sldId id="2145707667" r:id="rId31"/>
    <p:sldId id="2145707627" r:id="rId32"/>
    <p:sldId id="2145707618" r:id="rId33"/>
    <p:sldId id="2145707613" r:id="rId34"/>
    <p:sldId id="2145707619" r:id="rId35"/>
    <p:sldId id="2145707629" r:id="rId36"/>
    <p:sldId id="2145707626" r:id="rId37"/>
  </p:sldIdLst>
  <p:sldSz cx="12192000" cy="6858000"/>
  <p:notesSz cx="6886575" cy="100171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498C34-B376-DCDF-0236-31167214195B}" name="Mike GUEYE" initials="MG" userId="S::Mike.gueye@esante.gouv.fr::61246578-7a1a-40fc-8fec-016198479732" providerId="AD"/>
  <p188:author id="{E57E703A-02F7-380A-C377-C8C630758395}" name="Edouard BRIS" initials="EB" userId="S::Edouard.BRIS@esante.gouv.fr::62bb62b7-a2e7-412a-bd77-9df25998788b" providerId="AD"/>
  <p188:author id="{F0B4B46E-E7C5-D3A6-1CBF-E28981DDA77E}" name="Mike GUEYE" initials="MG" userId="S::mike.gueye@esante.gouv.fr::61246578-7a1a-40fc-8fec-016198479732" providerId="AD"/>
  <p188:author id="{BA2227C3-6DA3-B39F-00B9-A6843DB4DCD8}" name="Edouard BRIS" initials="EB" userId="S::edouard.bris@esante.gouv.fr::62bb62b7-a2e7-412a-bd77-9df25998788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NGIN, Bastien" initials="DB" lastIdx="21" clrIdx="0">
    <p:extLst>
      <p:ext uri="{19B8F6BF-5375-455C-9EA6-DF929625EA0E}">
        <p15:presenceInfo xmlns:p15="http://schemas.microsoft.com/office/powerpoint/2012/main" userId="S::bastien.dangin@capgemini.com::2cd6a5c5-2d55-4f6c-806e-6149208f81dd" providerId="AD"/>
      </p:ext>
    </p:extLst>
  </p:cmAuthor>
  <p:cmAuthor id="2" name="Edouard BRIS" initials="EB" lastIdx="61" clrIdx="1">
    <p:extLst>
      <p:ext uri="{19B8F6BF-5375-455C-9EA6-DF929625EA0E}">
        <p15:presenceInfo xmlns:p15="http://schemas.microsoft.com/office/powerpoint/2012/main" userId="S::edouard.bris@esante.gouv.fr::62bb62b7-a2e7-412a-bd77-9df25998788b" providerId="AD"/>
      </p:ext>
    </p:extLst>
  </p:cmAuthor>
  <p:cmAuthor id="3" name="Mauget, Régis" initials="MR" lastIdx="57" clrIdx="2">
    <p:extLst>
      <p:ext uri="{19B8F6BF-5375-455C-9EA6-DF929625EA0E}">
        <p15:presenceInfo xmlns:p15="http://schemas.microsoft.com/office/powerpoint/2012/main" userId="S::regis.mauget@capgemini.com::6934a3c8-98a7-4146-8023-52adbe9b8909" providerId="AD"/>
      </p:ext>
    </p:extLst>
  </p:cmAuthor>
  <p:cmAuthor id="4" name="Mike GUEYE" initials="MG" lastIdx="1" clrIdx="3">
    <p:extLst>
      <p:ext uri="{19B8F6BF-5375-455C-9EA6-DF929625EA0E}">
        <p15:presenceInfo xmlns:p15="http://schemas.microsoft.com/office/powerpoint/2012/main" userId="S::Mike.gueye@esante.gouv.fr::61246578-7a1a-40fc-8fec-016198479732" providerId="AD"/>
      </p:ext>
    </p:extLst>
  </p:cmAuthor>
  <p:cmAuthor id="5" name="Joachim METZGER" initials="JM" lastIdx="11" clrIdx="4">
    <p:extLst>
      <p:ext uri="{19B8F6BF-5375-455C-9EA6-DF929625EA0E}">
        <p15:presenceInfo xmlns:p15="http://schemas.microsoft.com/office/powerpoint/2012/main" userId="S::joachim.metzger@esante.gouv.fr::622b0eb6-b176-400b-869d-2b0319e27c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BBB6"/>
    <a:srgbClr val="51C5BF"/>
    <a:srgbClr val="7F7F7F"/>
    <a:srgbClr val="E30512"/>
    <a:srgbClr val="002060"/>
    <a:srgbClr val="CFD5EA"/>
    <a:srgbClr val="00B0F0"/>
    <a:srgbClr val="D8F0EF"/>
    <a:srgbClr val="C2E8E6"/>
    <a:srgbClr val="ECF8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B5BCA7-57EF-4110-8127-D69431D4E9C8}" v="3615" dt="2023-10-15T15:29:31.90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1" d="100"/>
          <a:sy n="151" d="100"/>
        </p:scale>
        <p:origin x="564" y="10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GUEYE" userId="S::mike.gueye@esante.gouv.fr::61246578-7a1a-40fc-8fec-016198479732" providerId="AD" clId="Web-{21B155D1-F5F2-002A-219E-082B97D1ED9D}"/>
    <pc:docChg chg="modSld">
      <pc:chgData name="Mike GUEYE" userId="S::mike.gueye@esante.gouv.fr::61246578-7a1a-40fc-8fec-016198479732" providerId="AD" clId="Web-{21B155D1-F5F2-002A-219E-082B97D1ED9D}" dt="2023-10-13T12:21:31.370" v="666" actId="20577"/>
      <pc:docMkLst>
        <pc:docMk/>
      </pc:docMkLst>
      <pc:sldChg chg="modSp">
        <pc:chgData name="Mike GUEYE" userId="S::mike.gueye@esante.gouv.fr::61246578-7a1a-40fc-8fec-016198479732" providerId="AD" clId="Web-{21B155D1-F5F2-002A-219E-082B97D1ED9D}" dt="2023-10-13T10:45:07.618" v="7" actId="20577"/>
        <pc:sldMkLst>
          <pc:docMk/>
          <pc:sldMk cId="4220370514" sldId="2145707662"/>
        </pc:sldMkLst>
        <pc:spChg chg="mod">
          <ac:chgData name="Mike GUEYE" userId="S::mike.gueye@esante.gouv.fr::61246578-7a1a-40fc-8fec-016198479732" providerId="AD" clId="Web-{21B155D1-F5F2-002A-219E-082B97D1ED9D}" dt="2023-10-13T10:45:07.618" v="7" actId="20577"/>
          <ac:spMkLst>
            <pc:docMk/>
            <pc:sldMk cId="4220370514" sldId="2145707662"/>
            <ac:spMk id="13" creationId="{E79981D7-B22F-4BDD-872D-525440F4F587}"/>
          </ac:spMkLst>
        </pc:spChg>
      </pc:sldChg>
      <pc:sldChg chg="delSp modSp">
        <pc:chgData name="Mike GUEYE" userId="S::mike.gueye@esante.gouv.fr::61246578-7a1a-40fc-8fec-016198479732" providerId="AD" clId="Web-{21B155D1-F5F2-002A-219E-082B97D1ED9D}" dt="2023-10-13T12:21:31.370" v="666" actId="20577"/>
        <pc:sldMkLst>
          <pc:docMk/>
          <pc:sldMk cId="4041256119" sldId="2145707666"/>
        </pc:sldMkLst>
        <pc:spChg chg="mod">
          <ac:chgData name="Mike GUEYE" userId="S::mike.gueye@esante.gouv.fr::61246578-7a1a-40fc-8fec-016198479732" providerId="AD" clId="Web-{21B155D1-F5F2-002A-219E-082B97D1ED9D}" dt="2023-10-13T12:21:31.370" v="666" actId="20577"/>
          <ac:spMkLst>
            <pc:docMk/>
            <pc:sldMk cId="4041256119" sldId="2145707666"/>
            <ac:spMk id="5" creationId="{7DCD3650-4E00-2398-BBB5-369C02688E42}"/>
          </ac:spMkLst>
        </pc:spChg>
        <pc:spChg chg="del">
          <ac:chgData name="Mike GUEYE" userId="S::mike.gueye@esante.gouv.fr::61246578-7a1a-40fc-8fec-016198479732" providerId="AD" clId="Web-{21B155D1-F5F2-002A-219E-082B97D1ED9D}" dt="2023-10-13T11:21:08.401" v="389"/>
          <ac:spMkLst>
            <pc:docMk/>
            <pc:sldMk cId="4041256119" sldId="2145707666"/>
            <ac:spMk id="7" creationId="{83F465D3-BAAA-CA16-190D-658E9FA6E057}"/>
          </ac:spMkLst>
        </pc:spChg>
        <pc:spChg chg="mod">
          <ac:chgData name="Mike GUEYE" userId="S::mike.gueye@esante.gouv.fr::61246578-7a1a-40fc-8fec-016198479732" providerId="AD" clId="Web-{21B155D1-F5F2-002A-219E-082B97D1ED9D}" dt="2023-10-13T12:11:37.267" v="475" actId="20577"/>
          <ac:spMkLst>
            <pc:docMk/>
            <pc:sldMk cId="4041256119" sldId="2145707666"/>
            <ac:spMk id="18" creationId="{5DBAA5EE-6ED0-4A03-B1BE-4F0B5F203A49}"/>
          </ac:spMkLst>
        </pc:spChg>
        <pc:picChg chg="mod">
          <ac:chgData name="Mike GUEYE" userId="S::mike.gueye@esante.gouv.fr::61246578-7a1a-40fc-8fec-016198479732" providerId="AD" clId="Web-{21B155D1-F5F2-002A-219E-082B97D1ED9D}" dt="2023-10-13T12:20:42.774" v="653" actId="1076"/>
          <ac:picMkLst>
            <pc:docMk/>
            <pc:sldMk cId="4041256119" sldId="2145707666"/>
            <ac:picMk id="2" creationId="{DE5E4991-18DC-DFDD-FB8E-7B18B690123E}"/>
          </ac:picMkLst>
        </pc:picChg>
      </pc:sldChg>
      <pc:sldChg chg="modSp">
        <pc:chgData name="Mike GUEYE" userId="S::mike.gueye@esante.gouv.fr::61246578-7a1a-40fc-8fec-016198479732" providerId="AD" clId="Web-{21B155D1-F5F2-002A-219E-082B97D1ED9D}" dt="2023-10-13T10:59:18.284" v="105" actId="20577"/>
        <pc:sldMkLst>
          <pc:docMk/>
          <pc:sldMk cId="492172759" sldId="2145707667"/>
        </pc:sldMkLst>
        <pc:spChg chg="mod">
          <ac:chgData name="Mike GUEYE" userId="S::mike.gueye@esante.gouv.fr::61246578-7a1a-40fc-8fec-016198479732" providerId="AD" clId="Web-{21B155D1-F5F2-002A-219E-082B97D1ED9D}" dt="2023-10-13T10:59:18.284" v="105" actId="20577"/>
          <ac:spMkLst>
            <pc:docMk/>
            <pc:sldMk cId="492172759" sldId="2145707667"/>
            <ac:spMk id="4" creationId="{0C79F13C-9D77-613E-1AD7-B0ACC1BB8F03}"/>
          </ac:spMkLst>
        </pc:spChg>
      </pc:sldChg>
    </pc:docChg>
  </pc:docChgLst>
  <pc:docChgLst>
    <pc:chgData name="Mike GUEYE" userId="S::mike.gueye@esante.gouv.fr::61246578-7a1a-40fc-8fec-016198479732" providerId="AD" clId="Web-{57B41FA2-A22B-BD66-9A24-5C396E8A605F}"/>
    <pc:docChg chg="addSld modSld">
      <pc:chgData name="Mike GUEYE" userId="S::mike.gueye@esante.gouv.fr::61246578-7a1a-40fc-8fec-016198479732" providerId="AD" clId="Web-{57B41FA2-A22B-BD66-9A24-5C396E8A605F}" dt="2023-10-12T12:42:02.267" v="110" actId="20577"/>
      <pc:docMkLst>
        <pc:docMk/>
      </pc:docMkLst>
      <pc:sldChg chg="modSp">
        <pc:chgData name="Mike GUEYE" userId="S::mike.gueye@esante.gouv.fr::61246578-7a1a-40fc-8fec-016198479732" providerId="AD" clId="Web-{57B41FA2-A22B-BD66-9A24-5C396E8A605F}" dt="2023-10-12T12:29:57.540" v="2" actId="20577"/>
        <pc:sldMkLst>
          <pc:docMk/>
          <pc:sldMk cId="2160567558" sldId="2145707609"/>
        </pc:sldMkLst>
        <pc:spChg chg="mod">
          <ac:chgData name="Mike GUEYE" userId="S::mike.gueye@esante.gouv.fr::61246578-7a1a-40fc-8fec-016198479732" providerId="AD" clId="Web-{57B41FA2-A22B-BD66-9A24-5C396E8A605F}" dt="2023-10-12T12:29:57.540" v="2" actId="20577"/>
          <ac:spMkLst>
            <pc:docMk/>
            <pc:sldMk cId="2160567558" sldId="2145707609"/>
            <ac:spMk id="2" creationId="{AA9EB97C-8D75-D8FE-7BD1-DAEC790C947C}"/>
          </ac:spMkLst>
        </pc:spChg>
      </pc:sldChg>
      <pc:sldChg chg="modSp">
        <pc:chgData name="Mike GUEYE" userId="S::mike.gueye@esante.gouv.fr::61246578-7a1a-40fc-8fec-016198479732" providerId="AD" clId="Web-{57B41FA2-A22B-BD66-9A24-5C396E8A605F}" dt="2023-10-12T12:34:03.923" v="5" actId="20577"/>
        <pc:sldMkLst>
          <pc:docMk/>
          <pc:sldMk cId="2857108278" sldId="2145707615"/>
        </pc:sldMkLst>
        <pc:spChg chg="mod">
          <ac:chgData name="Mike GUEYE" userId="S::mike.gueye@esante.gouv.fr::61246578-7a1a-40fc-8fec-016198479732" providerId="AD" clId="Web-{57B41FA2-A22B-BD66-9A24-5C396E8A605F}" dt="2023-10-12T12:34:03.923" v="5" actId="20577"/>
          <ac:spMkLst>
            <pc:docMk/>
            <pc:sldMk cId="2857108278" sldId="2145707615"/>
            <ac:spMk id="18" creationId="{5DBAA5EE-6ED0-4A03-B1BE-4F0B5F203A49}"/>
          </ac:spMkLst>
        </pc:spChg>
      </pc:sldChg>
      <pc:sldChg chg="modSp add replId">
        <pc:chgData name="Mike GUEYE" userId="S::mike.gueye@esante.gouv.fr::61246578-7a1a-40fc-8fec-016198479732" providerId="AD" clId="Web-{57B41FA2-A22B-BD66-9A24-5C396E8A605F}" dt="2023-10-12T12:42:02.267" v="110" actId="20577"/>
        <pc:sldMkLst>
          <pc:docMk/>
          <pc:sldMk cId="75738467" sldId="2145707660"/>
        </pc:sldMkLst>
        <pc:spChg chg="mod">
          <ac:chgData name="Mike GUEYE" userId="S::mike.gueye@esante.gouv.fr::61246578-7a1a-40fc-8fec-016198479732" providerId="AD" clId="Web-{57B41FA2-A22B-BD66-9A24-5C396E8A605F}" dt="2023-10-12T12:42:02.267" v="110" actId="20577"/>
          <ac:spMkLst>
            <pc:docMk/>
            <pc:sldMk cId="75738467" sldId="2145707660"/>
            <ac:spMk id="13" creationId="{E79981D7-B22F-4BDD-872D-525440F4F587}"/>
          </ac:spMkLst>
        </pc:spChg>
        <pc:spChg chg="mod">
          <ac:chgData name="Mike GUEYE" userId="S::mike.gueye@esante.gouv.fr::61246578-7a1a-40fc-8fec-016198479732" providerId="AD" clId="Web-{57B41FA2-A22B-BD66-9A24-5C396E8A605F}" dt="2023-10-12T12:35:45.411" v="34" actId="20577"/>
          <ac:spMkLst>
            <pc:docMk/>
            <pc:sldMk cId="75738467" sldId="2145707660"/>
            <ac:spMk id="18" creationId="{5DBAA5EE-6ED0-4A03-B1BE-4F0B5F203A49}"/>
          </ac:spMkLst>
        </pc:spChg>
      </pc:sldChg>
    </pc:docChg>
  </pc:docChgLst>
  <pc:docChgLst>
    <pc:chgData name="Edouard BRIS" userId="62bb62b7-a2e7-412a-bd77-9df25998788b" providerId="ADAL" clId="{4EB5BCA7-57EF-4110-8127-D69431D4E9C8}"/>
    <pc:docChg chg="undo custSel addSld delSld modSld sldOrd">
      <pc:chgData name="Edouard BRIS" userId="62bb62b7-a2e7-412a-bd77-9df25998788b" providerId="ADAL" clId="{4EB5BCA7-57EF-4110-8127-D69431D4E9C8}" dt="2023-10-26T09:18:14.778" v="7254" actId="1076"/>
      <pc:docMkLst>
        <pc:docMk/>
      </pc:docMkLst>
      <pc:sldChg chg="modSp mod">
        <pc:chgData name="Edouard BRIS" userId="62bb62b7-a2e7-412a-bd77-9df25998788b" providerId="ADAL" clId="{4EB5BCA7-57EF-4110-8127-D69431D4E9C8}" dt="2023-10-11T14:21:56.526" v="9" actId="20577"/>
        <pc:sldMkLst>
          <pc:docMk/>
          <pc:sldMk cId="1641459273" sldId="2145707603"/>
        </pc:sldMkLst>
        <pc:spChg chg="mod">
          <ac:chgData name="Edouard BRIS" userId="62bb62b7-a2e7-412a-bd77-9df25998788b" providerId="ADAL" clId="{4EB5BCA7-57EF-4110-8127-D69431D4E9C8}" dt="2023-10-11T14:21:50.154" v="1" actId="20577"/>
          <ac:spMkLst>
            <pc:docMk/>
            <pc:sldMk cId="1641459273" sldId="2145707603"/>
            <ac:spMk id="5" creationId="{1D4F0119-67F3-4BEB-8615-C652B7FC3C3A}"/>
          </ac:spMkLst>
        </pc:spChg>
        <pc:spChg chg="mod">
          <ac:chgData name="Edouard BRIS" userId="62bb62b7-a2e7-412a-bd77-9df25998788b" providerId="ADAL" clId="{4EB5BCA7-57EF-4110-8127-D69431D4E9C8}" dt="2023-10-11T14:21:56.526" v="9" actId="20577"/>
          <ac:spMkLst>
            <pc:docMk/>
            <pc:sldMk cId="1641459273" sldId="2145707603"/>
            <ac:spMk id="6" creationId="{5C012497-B727-4C41-9FC1-BCFBBD60BD37}"/>
          </ac:spMkLst>
        </pc:spChg>
      </pc:sldChg>
      <pc:sldChg chg="modSp mod ord">
        <pc:chgData name="Edouard BRIS" userId="62bb62b7-a2e7-412a-bd77-9df25998788b" providerId="ADAL" clId="{4EB5BCA7-57EF-4110-8127-D69431D4E9C8}" dt="2023-10-13T09:09:47.655" v="5969" actId="20577"/>
        <pc:sldMkLst>
          <pc:docMk/>
          <pc:sldMk cId="3617664070" sldId="2145707604"/>
        </pc:sldMkLst>
        <pc:spChg chg="mod">
          <ac:chgData name="Edouard BRIS" userId="62bb62b7-a2e7-412a-bd77-9df25998788b" providerId="ADAL" clId="{4EB5BCA7-57EF-4110-8127-D69431D4E9C8}" dt="2023-10-13T09:09:47.655" v="5969" actId="20577"/>
          <ac:spMkLst>
            <pc:docMk/>
            <pc:sldMk cId="3617664070" sldId="2145707604"/>
            <ac:spMk id="2" creationId="{DBDEF5B5-360E-2B4C-9795-D7CB4D752883}"/>
          </ac:spMkLst>
        </pc:spChg>
        <pc:spChg chg="mod">
          <ac:chgData name="Edouard BRIS" userId="62bb62b7-a2e7-412a-bd77-9df25998788b" providerId="ADAL" clId="{4EB5BCA7-57EF-4110-8127-D69431D4E9C8}" dt="2023-10-11T14:23:13.653" v="38" actId="14100"/>
          <ac:spMkLst>
            <pc:docMk/>
            <pc:sldMk cId="3617664070" sldId="2145707604"/>
            <ac:spMk id="3" creationId="{ACC81DA4-3935-ED4E-BCBC-4EA9D3B0C3A3}"/>
          </ac:spMkLst>
        </pc:spChg>
      </pc:sldChg>
      <pc:sldChg chg="modSp mod">
        <pc:chgData name="Edouard BRIS" userId="62bb62b7-a2e7-412a-bd77-9df25998788b" providerId="ADAL" clId="{4EB5BCA7-57EF-4110-8127-D69431D4E9C8}" dt="2023-10-13T08:56:07.316" v="5915" actId="20577"/>
        <pc:sldMkLst>
          <pc:docMk/>
          <pc:sldMk cId="2393355083" sldId="2145707607"/>
        </pc:sldMkLst>
        <pc:spChg chg="mod">
          <ac:chgData name="Edouard BRIS" userId="62bb62b7-a2e7-412a-bd77-9df25998788b" providerId="ADAL" clId="{4EB5BCA7-57EF-4110-8127-D69431D4E9C8}" dt="2023-10-13T08:55:36.454" v="5900" actId="20577"/>
          <ac:spMkLst>
            <pc:docMk/>
            <pc:sldMk cId="2393355083" sldId="2145707607"/>
            <ac:spMk id="13" creationId="{E79981D7-B22F-4BDD-872D-525440F4F587}"/>
          </ac:spMkLst>
        </pc:spChg>
        <pc:spChg chg="mod">
          <ac:chgData name="Edouard BRIS" userId="62bb62b7-a2e7-412a-bd77-9df25998788b" providerId="ADAL" clId="{4EB5BCA7-57EF-4110-8127-D69431D4E9C8}" dt="2023-10-13T08:56:07.316" v="5915" actId="20577"/>
          <ac:spMkLst>
            <pc:docMk/>
            <pc:sldMk cId="2393355083" sldId="2145707607"/>
            <ac:spMk id="18" creationId="{5DBAA5EE-6ED0-4A03-B1BE-4F0B5F203A49}"/>
          </ac:spMkLst>
        </pc:spChg>
      </pc:sldChg>
      <pc:sldChg chg="modSp mod">
        <pc:chgData name="Edouard BRIS" userId="62bb62b7-a2e7-412a-bd77-9df25998788b" providerId="ADAL" clId="{4EB5BCA7-57EF-4110-8127-D69431D4E9C8}" dt="2023-10-12T17:24:04.812" v="3986" actId="1076"/>
        <pc:sldMkLst>
          <pc:docMk/>
          <pc:sldMk cId="2160567558" sldId="2145707609"/>
        </pc:sldMkLst>
        <pc:spChg chg="mod">
          <ac:chgData name="Edouard BRIS" userId="62bb62b7-a2e7-412a-bd77-9df25998788b" providerId="ADAL" clId="{4EB5BCA7-57EF-4110-8127-D69431D4E9C8}" dt="2023-10-12T17:24:04.812" v="3986" actId="1076"/>
          <ac:spMkLst>
            <pc:docMk/>
            <pc:sldMk cId="2160567558" sldId="2145707609"/>
            <ac:spMk id="2" creationId="{AA9EB97C-8D75-D8FE-7BD1-DAEC790C947C}"/>
          </ac:spMkLst>
        </pc:spChg>
      </pc:sldChg>
      <pc:sldChg chg="addSp delSp modSp mod">
        <pc:chgData name="Edouard BRIS" userId="62bb62b7-a2e7-412a-bd77-9df25998788b" providerId="ADAL" clId="{4EB5BCA7-57EF-4110-8127-D69431D4E9C8}" dt="2023-10-13T11:02:34.191" v="7031" actId="20577"/>
        <pc:sldMkLst>
          <pc:docMk/>
          <pc:sldMk cId="367024956" sldId="2145707613"/>
        </pc:sldMkLst>
        <pc:spChg chg="add mod">
          <ac:chgData name="Edouard BRIS" userId="62bb62b7-a2e7-412a-bd77-9df25998788b" providerId="ADAL" clId="{4EB5BCA7-57EF-4110-8127-D69431D4E9C8}" dt="2023-10-13T11:02:34.191" v="7031" actId="20577"/>
          <ac:spMkLst>
            <pc:docMk/>
            <pc:sldMk cId="367024956" sldId="2145707613"/>
            <ac:spMk id="2" creationId="{85882C85-1609-0502-7806-1BB338E2F982}"/>
          </ac:spMkLst>
        </pc:spChg>
        <pc:spChg chg="del mod">
          <ac:chgData name="Edouard BRIS" userId="62bb62b7-a2e7-412a-bd77-9df25998788b" providerId="ADAL" clId="{4EB5BCA7-57EF-4110-8127-D69431D4E9C8}" dt="2023-10-13T08:30:17.821" v="5454" actId="478"/>
          <ac:spMkLst>
            <pc:docMk/>
            <pc:sldMk cId="367024956" sldId="2145707613"/>
            <ac:spMk id="8" creationId="{4D8F10A9-9F7D-6C42-5941-1CEEF630D394}"/>
          </ac:spMkLst>
        </pc:spChg>
      </pc:sldChg>
      <pc:sldChg chg="addSp delSp modSp mod">
        <pc:chgData name="Edouard BRIS" userId="62bb62b7-a2e7-412a-bd77-9df25998788b" providerId="ADAL" clId="{4EB5BCA7-57EF-4110-8127-D69431D4E9C8}" dt="2023-10-11T16:41:33.081" v="876" actId="14100"/>
        <pc:sldMkLst>
          <pc:docMk/>
          <pc:sldMk cId="3034241615" sldId="2145707614"/>
        </pc:sldMkLst>
        <pc:spChg chg="del">
          <ac:chgData name="Edouard BRIS" userId="62bb62b7-a2e7-412a-bd77-9df25998788b" providerId="ADAL" clId="{4EB5BCA7-57EF-4110-8127-D69431D4E9C8}" dt="2023-10-11T16:39:20.892" v="748" actId="478"/>
          <ac:spMkLst>
            <pc:docMk/>
            <pc:sldMk cId="3034241615" sldId="2145707614"/>
            <ac:spMk id="2" creationId="{C13FDA7E-413C-CC4F-9EE7-41152B6A8ED7}"/>
          </ac:spMkLst>
        </pc:spChg>
        <pc:spChg chg="add del mod">
          <ac:chgData name="Edouard BRIS" userId="62bb62b7-a2e7-412a-bd77-9df25998788b" providerId="ADAL" clId="{4EB5BCA7-57EF-4110-8127-D69431D4E9C8}" dt="2023-10-11T16:39:18.815" v="747"/>
          <ac:spMkLst>
            <pc:docMk/>
            <pc:sldMk cId="3034241615" sldId="2145707614"/>
            <ac:spMk id="5" creationId="{494CA879-A154-DC5D-042B-86426694531C}"/>
          </ac:spMkLst>
        </pc:spChg>
        <pc:spChg chg="add del mod">
          <ac:chgData name="Edouard BRIS" userId="62bb62b7-a2e7-412a-bd77-9df25998788b" providerId="ADAL" clId="{4EB5BCA7-57EF-4110-8127-D69431D4E9C8}" dt="2023-10-11T16:39:26.340" v="750"/>
          <ac:spMkLst>
            <pc:docMk/>
            <pc:sldMk cId="3034241615" sldId="2145707614"/>
            <ac:spMk id="6" creationId="{04821E3B-94CC-3301-5EAC-EEB7B1850B18}"/>
          </ac:spMkLst>
        </pc:spChg>
        <pc:spChg chg="add mod">
          <ac:chgData name="Edouard BRIS" userId="62bb62b7-a2e7-412a-bd77-9df25998788b" providerId="ADAL" clId="{4EB5BCA7-57EF-4110-8127-D69431D4E9C8}" dt="2023-10-11T16:41:33.081" v="876" actId="14100"/>
          <ac:spMkLst>
            <pc:docMk/>
            <pc:sldMk cId="3034241615" sldId="2145707614"/>
            <ac:spMk id="7" creationId="{E75738D9-361D-FACA-AD2D-75A1C2A38450}"/>
          </ac:spMkLst>
        </pc:spChg>
        <pc:picChg chg="add del mod">
          <ac:chgData name="Edouard BRIS" userId="62bb62b7-a2e7-412a-bd77-9df25998788b" providerId="ADAL" clId="{4EB5BCA7-57EF-4110-8127-D69431D4E9C8}" dt="2023-10-11T16:39:35.912" v="755" actId="1076"/>
          <ac:picMkLst>
            <pc:docMk/>
            <pc:sldMk cId="3034241615" sldId="2145707614"/>
            <ac:picMk id="3" creationId="{D1CC5564-85ED-7942-9F77-230135D87C88}"/>
          </ac:picMkLst>
        </pc:picChg>
        <pc:picChg chg="mod">
          <ac:chgData name="Edouard BRIS" userId="62bb62b7-a2e7-412a-bd77-9df25998788b" providerId="ADAL" clId="{4EB5BCA7-57EF-4110-8127-D69431D4E9C8}" dt="2023-10-11T16:39:38.318" v="756" actId="1076"/>
          <ac:picMkLst>
            <pc:docMk/>
            <pc:sldMk cId="3034241615" sldId="2145707614"/>
            <ac:picMk id="4" creationId="{E2CFDC9A-D27F-234B-94B9-D233A8E42A48}"/>
          </ac:picMkLst>
        </pc:picChg>
      </pc:sldChg>
      <pc:sldChg chg="addSp delSp modSp mod ord">
        <pc:chgData name="Edouard BRIS" userId="62bb62b7-a2e7-412a-bd77-9df25998788b" providerId="ADAL" clId="{4EB5BCA7-57EF-4110-8127-D69431D4E9C8}" dt="2023-10-13T07:46:25.751" v="4267" actId="1076"/>
        <pc:sldMkLst>
          <pc:docMk/>
          <pc:sldMk cId="2857108278" sldId="2145707615"/>
        </pc:sldMkLst>
        <pc:spChg chg="del">
          <ac:chgData name="Edouard BRIS" userId="62bb62b7-a2e7-412a-bd77-9df25998788b" providerId="ADAL" clId="{4EB5BCA7-57EF-4110-8127-D69431D4E9C8}" dt="2023-10-13T07:42:53.328" v="4012" actId="478"/>
          <ac:spMkLst>
            <pc:docMk/>
            <pc:sldMk cId="2857108278" sldId="2145707615"/>
            <ac:spMk id="3" creationId="{413EB02F-F1D0-DF18-7E12-7842567A5FF7}"/>
          </ac:spMkLst>
        </pc:spChg>
        <pc:spChg chg="add mod">
          <ac:chgData name="Edouard BRIS" userId="62bb62b7-a2e7-412a-bd77-9df25998788b" providerId="ADAL" clId="{4EB5BCA7-57EF-4110-8127-D69431D4E9C8}" dt="2023-10-13T07:46:10.835" v="4266" actId="20577"/>
          <ac:spMkLst>
            <pc:docMk/>
            <pc:sldMk cId="2857108278" sldId="2145707615"/>
            <ac:spMk id="6" creationId="{88F96C63-C61A-0755-02F9-19BA0700EB25}"/>
          </ac:spMkLst>
        </pc:spChg>
        <pc:graphicFrameChg chg="del">
          <ac:chgData name="Edouard BRIS" userId="62bb62b7-a2e7-412a-bd77-9df25998788b" providerId="ADAL" clId="{4EB5BCA7-57EF-4110-8127-D69431D4E9C8}" dt="2023-10-13T07:42:53.328" v="4012" actId="478"/>
          <ac:graphicFrameMkLst>
            <pc:docMk/>
            <pc:sldMk cId="2857108278" sldId="2145707615"/>
            <ac:graphicFrameMk id="2" creationId="{795EC0A5-8455-C115-E17A-4C50D42D0F6C}"/>
          </ac:graphicFrameMkLst>
        </pc:graphicFrameChg>
        <pc:picChg chg="add mod">
          <ac:chgData name="Edouard BRIS" userId="62bb62b7-a2e7-412a-bd77-9df25998788b" providerId="ADAL" clId="{4EB5BCA7-57EF-4110-8127-D69431D4E9C8}" dt="2023-10-13T07:46:25.751" v="4267" actId="1076"/>
          <ac:picMkLst>
            <pc:docMk/>
            <pc:sldMk cId="2857108278" sldId="2145707615"/>
            <ac:picMk id="5" creationId="{17AEBB95-75B1-BD2F-54C1-1B2D5E0E9374}"/>
          </ac:picMkLst>
        </pc:picChg>
      </pc:sldChg>
      <pc:sldChg chg="modSp mod ord">
        <pc:chgData name="Edouard BRIS" userId="62bb62b7-a2e7-412a-bd77-9df25998788b" providerId="ADAL" clId="{4EB5BCA7-57EF-4110-8127-D69431D4E9C8}" dt="2023-10-13T12:47:07.728" v="7108" actId="20577"/>
        <pc:sldMkLst>
          <pc:docMk/>
          <pc:sldMk cId="1038039541" sldId="2145707622"/>
        </pc:sldMkLst>
        <pc:spChg chg="mod">
          <ac:chgData name="Edouard BRIS" userId="62bb62b7-a2e7-412a-bd77-9df25998788b" providerId="ADAL" clId="{4EB5BCA7-57EF-4110-8127-D69431D4E9C8}" dt="2023-10-13T12:47:07.728" v="7108" actId="20577"/>
          <ac:spMkLst>
            <pc:docMk/>
            <pc:sldMk cId="1038039541" sldId="2145707622"/>
            <ac:spMk id="13" creationId="{E79981D7-B22F-4BDD-872D-525440F4F587}"/>
          </ac:spMkLst>
        </pc:spChg>
        <pc:spChg chg="mod">
          <ac:chgData name="Edouard BRIS" userId="62bb62b7-a2e7-412a-bd77-9df25998788b" providerId="ADAL" clId="{4EB5BCA7-57EF-4110-8127-D69431D4E9C8}" dt="2023-10-11T14:25:14.209" v="43" actId="20577"/>
          <ac:spMkLst>
            <pc:docMk/>
            <pc:sldMk cId="1038039541" sldId="2145707622"/>
            <ac:spMk id="18" creationId="{5DBAA5EE-6ED0-4A03-B1BE-4F0B5F203A49}"/>
          </ac:spMkLst>
        </pc:spChg>
      </pc:sldChg>
      <pc:sldChg chg="del ord">
        <pc:chgData name="Edouard BRIS" userId="62bb62b7-a2e7-412a-bd77-9df25998788b" providerId="ADAL" clId="{4EB5BCA7-57EF-4110-8127-D69431D4E9C8}" dt="2023-10-15T16:13:37.433" v="7249" actId="47"/>
        <pc:sldMkLst>
          <pc:docMk/>
          <pc:sldMk cId="2634933836" sldId="2145707625"/>
        </pc:sldMkLst>
      </pc:sldChg>
      <pc:sldChg chg="modSp mod">
        <pc:chgData name="Edouard BRIS" userId="62bb62b7-a2e7-412a-bd77-9df25998788b" providerId="ADAL" clId="{4EB5BCA7-57EF-4110-8127-D69431D4E9C8}" dt="2023-10-11T16:44:01.140" v="878"/>
        <pc:sldMkLst>
          <pc:docMk/>
          <pc:sldMk cId="2434341021" sldId="2145707630"/>
        </pc:sldMkLst>
        <pc:spChg chg="mod">
          <ac:chgData name="Edouard BRIS" userId="62bb62b7-a2e7-412a-bd77-9df25998788b" providerId="ADAL" clId="{4EB5BCA7-57EF-4110-8127-D69431D4E9C8}" dt="2023-10-11T16:44:01.140" v="878"/>
          <ac:spMkLst>
            <pc:docMk/>
            <pc:sldMk cId="2434341021" sldId="2145707630"/>
            <ac:spMk id="2" creationId="{ADF4FD59-64F2-C703-865B-3D778288CF25}"/>
          </ac:spMkLst>
        </pc:spChg>
      </pc:sldChg>
      <pc:sldChg chg="del ord">
        <pc:chgData name="Edouard BRIS" userId="62bb62b7-a2e7-412a-bd77-9df25998788b" providerId="ADAL" clId="{4EB5BCA7-57EF-4110-8127-D69431D4E9C8}" dt="2023-10-15T16:13:37.433" v="7249" actId="47"/>
        <pc:sldMkLst>
          <pc:docMk/>
          <pc:sldMk cId="1613703433" sldId="2145707638"/>
        </pc:sldMkLst>
      </pc:sldChg>
      <pc:sldChg chg="addSp delSp modSp mod">
        <pc:chgData name="Edouard BRIS" userId="62bb62b7-a2e7-412a-bd77-9df25998788b" providerId="ADAL" clId="{4EB5BCA7-57EF-4110-8127-D69431D4E9C8}" dt="2023-10-26T09:18:14.778" v="7254" actId="1076"/>
        <pc:sldMkLst>
          <pc:docMk/>
          <pc:sldMk cId="1927962822" sldId="2145707639"/>
        </pc:sldMkLst>
        <pc:spChg chg="mod">
          <ac:chgData name="Edouard BRIS" userId="62bb62b7-a2e7-412a-bd77-9df25998788b" providerId="ADAL" clId="{4EB5BCA7-57EF-4110-8127-D69431D4E9C8}" dt="2023-10-13T12:48:42.557" v="7110" actId="14100"/>
          <ac:spMkLst>
            <pc:docMk/>
            <pc:sldMk cId="1927962822" sldId="2145707639"/>
            <ac:spMk id="3" creationId="{2272AE99-AD3C-FBE7-976E-34CD2C8E25D3}"/>
          </ac:spMkLst>
        </pc:spChg>
        <pc:spChg chg="mod">
          <ac:chgData name="Edouard BRIS" userId="62bb62b7-a2e7-412a-bd77-9df25998788b" providerId="ADAL" clId="{4EB5BCA7-57EF-4110-8127-D69431D4E9C8}" dt="2023-10-11T14:56:20.087" v="194" actId="14100"/>
          <ac:spMkLst>
            <pc:docMk/>
            <pc:sldMk cId="1927962822" sldId="2145707639"/>
            <ac:spMk id="4" creationId="{9EF89158-2A46-BE73-C5CE-55E150882228}"/>
          </ac:spMkLst>
        </pc:spChg>
        <pc:spChg chg="mod">
          <ac:chgData name="Edouard BRIS" userId="62bb62b7-a2e7-412a-bd77-9df25998788b" providerId="ADAL" clId="{4EB5BCA7-57EF-4110-8127-D69431D4E9C8}" dt="2023-10-13T12:48:53.964" v="7111" actId="1076"/>
          <ac:spMkLst>
            <pc:docMk/>
            <pc:sldMk cId="1927962822" sldId="2145707639"/>
            <ac:spMk id="6" creationId="{6B976298-B699-331C-65BD-270981CDD87A}"/>
          </ac:spMkLst>
        </pc:spChg>
        <pc:spChg chg="mod">
          <ac:chgData name="Edouard BRIS" userId="62bb62b7-a2e7-412a-bd77-9df25998788b" providerId="ADAL" clId="{4EB5BCA7-57EF-4110-8127-D69431D4E9C8}" dt="2023-10-13T12:48:53.964" v="7111" actId="1076"/>
          <ac:spMkLst>
            <pc:docMk/>
            <pc:sldMk cId="1927962822" sldId="2145707639"/>
            <ac:spMk id="8" creationId="{D1614E47-8B31-4A57-F2D5-7D40AAF39DB9}"/>
          </ac:spMkLst>
        </pc:spChg>
        <pc:spChg chg="mod">
          <ac:chgData name="Edouard BRIS" userId="62bb62b7-a2e7-412a-bd77-9df25998788b" providerId="ADAL" clId="{4EB5BCA7-57EF-4110-8127-D69431D4E9C8}" dt="2023-10-13T12:48:53.964" v="7111" actId="1076"/>
          <ac:spMkLst>
            <pc:docMk/>
            <pc:sldMk cId="1927962822" sldId="2145707639"/>
            <ac:spMk id="9" creationId="{1083FA52-3EF2-407A-7175-4B115E76A00E}"/>
          </ac:spMkLst>
        </pc:spChg>
        <pc:spChg chg="mod">
          <ac:chgData name="Edouard BRIS" userId="62bb62b7-a2e7-412a-bd77-9df25998788b" providerId="ADAL" clId="{4EB5BCA7-57EF-4110-8127-D69431D4E9C8}" dt="2023-10-13T12:49:46.469" v="7115" actId="1076"/>
          <ac:spMkLst>
            <pc:docMk/>
            <pc:sldMk cId="1927962822" sldId="2145707639"/>
            <ac:spMk id="10" creationId="{7CBC3102-1C42-FD12-E9F8-C979BD96002D}"/>
          </ac:spMkLst>
        </pc:spChg>
        <pc:spChg chg="mod">
          <ac:chgData name="Edouard BRIS" userId="62bb62b7-a2e7-412a-bd77-9df25998788b" providerId="ADAL" clId="{4EB5BCA7-57EF-4110-8127-D69431D4E9C8}" dt="2023-10-13T12:48:53.964" v="7111" actId="1076"/>
          <ac:spMkLst>
            <pc:docMk/>
            <pc:sldMk cId="1927962822" sldId="2145707639"/>
            <ac:spMk id="11" creationId="{553B801C-F477-043D-D0FA-9DC6EE13A632}"/>
          </ac:spMkLst>
        </pc:spChg>
        <pc:spChg chg="mod">
          <ac:chgData name="Edouard BRIS" userId="62bb62b7-a2e7-412a-bd77-9df25998788b" providerId="ADAL" clId="{4EB5BCA7-57EF-4110-8127-D69431D4E9C8}" dt="2023-10-26T09:17:51.869" v="7253" actId="14100"/>
          <ac:spMkLst>
            <pc:docMk/>
            <pc:sldMk cId="1927962822" sldId="2145707639"/>
            <ac:spMk id="12" creationId="{9F51DC73-19DC-1942-9DFA-6F8D5E6DCEF3}"/>
          </ac:spMkLst>
        </pc:spChg>
        <pc:spChg chg="mod">
          <ac:chgData name="Edouard BRIS" userId="62bb62b7-a2e7-412a-bd77-9df25998788b" providerId="ADAL" clId="{4EB5BCA7-57EF-4110-8127-D69431D4E9C8}" dt="2023-10-26T09:17:22.615" v="7251" actId="1076"/>
          <ac:spMkLst>
            <pc:docMk/>
            <pc:sldMk cId="1927962822" sldId="2145707639"/>
            <ac:spMk id="13" creationId="{6D07F653-42EE-37B9-E9BA-1A35524FDD25}"/>
          </ac:spMkLst>
        </pc:spChg>
        <pc:spChg chg="mod">
          <ac:chgData name="Edouard BRIS" userId="62bb62b7-a2e7-412a-bd77-9df25998788b" providerId="ADAL" clId="{4EB5BCA7-57EF-4110-8127-D69431D4E9C8}" dt="2023-10-26T09:18:14.778" v="7254" actId="1076"/>
          <ac:spMkLst>
            <pc:docMk/>
            <pc:sldMk cId="1927962822" sldId="2145707639"/>
            <ac:spMk id="14" creationId="{50D17D66-108A-26B4-162D-8D0BED668D25}"/>
          </ac:spMkLst>
        </pc:spChg>
        <pc:spChg chg="mod">
          <ac:chgData name="Edouard BRIS" userId="62bb62b7-a2e7-412a-bd77-9df25998788b" providerId="ADAL" clId="{4EB5BCA7-57EF-4110-8127-D69431D4E9C8}" dt="2023-10-13T12:48:53.964" v="7111" actId="1076"/>
          <ac:spMkLst>
            <pc:docMk/>
            <pc:sldMk cId="1927962822" sldId="2145707639"/>
            <ac:spMk id="15" creationId="{245E6F0D-BD0C-4A57-AD34-35F39D68FF78}"/>
          </ac:spMkLst>
        </pc:spChg>
        <pc:spChg chg="mod">
          <ac:chgData name="Edouard BRIS" userId="62bb62b7-a2e7-412a-bd77-9df25998788b" providerId="ADAL" clId="{4EB5BCA7-57EF-4110-8127-D69431D4E9C8}" dt="2023-10-26T09:17:31.698" v="7252" actId="1076"/>
          <ac:spMkLst>
            <pc:docMk/>
            <pc:sldMk cId="1927962822" sldId="2145707639"/>
            <ac:spMk id="16" creationId="{B6D55A01-6B39-4905-8784-EBFFFE827FA7}"/>
          </ac:spMkLst>
        </pc:spChg>
        <pc:spChg chg="mod">
          <ac:chgData name="Edouard BRIS" userId="62bb62b7-a2e7-412a-bd77-9df25998788b" providerId="ADAL" clId="{4EB5BCA7-57EF-4110-8127-D69431D4E9C8}" dt="2023-10-13T12:48:53.964" v="7111" actId="1076"/>
          <ac:spMkLst>
            <pc:docMk/>
            <pc:sldMk cId="1927962822" sldId="2145707639"/>
            <ac:spMk id="17" creationId="{6A1729E6-AC59-031A-9011-66FE682A8084}"/>
          </ac:spMkLst>
        </pc:spChg>
        <pc:spChg chg="mod">
          <ac:chgData name="Edouard BRIS" userId="62bb62b7-a2e7-412a-bd77-9df25998788b" providerId="ADAL" clId="{4EB5BCA7-57EF-4110-8127-D69431D4E9C8}" dt="2023-10-13T12:48:53.964" v="7111" actId="1076"/>
          <ac:spMkLst>
            <pc:docMk/>
            <pc:sldMk cId="1927962822" sldId="2145707639"/>
            <ac:spMk id="19" creationId="{17E8D786-04B4-CC96-1F6D-25DD8646BB53}"/>
          </ac:spMkLst>
        </pc:spChg>
        <pc:spChg chg="mod">
          <ac:chgData name="Edouard BRIS" userId="62bb62b7-a2e7-412a-bd77-9df25998788b" providerId="ADAL" clId="{4EB5BCA7-57EF-4110-8127-D69431D4E9C8}" dt="2023-10-13T12:48:53.964" v="7111" actId="1076"/>
          <ac:spMkLst>
            <pc:docMk/>
            <pc:sldMk cId="1927962822" sldId="2145707639"/>
            <ac:spMk id="20" creationId="{7243D9FA-B84B-A38D-D268-941BEDAD1585}"/>
          </ac:spMkLst>
        </pc:spChg>
        <pc:spChg chg="mod">
          <ac:chgData name="Edouard BRIS" userId="62bb62b7-a2e7-412a-bd77-9df25998788b" providerId="ADAL" clId="{4EB5BCA7-57EF-4110-8127-D69431D4E9C8}" dt="2023-10-13T12:49:10.615" v="7114" actId="1076"/>
          <ac:spMkLst>
            <pc:docMk/>
            <pc:sldMk cId="1927962822" sldId="2145707639"/>
            <ac:spMk id="22" creationId="{6550A09C-75D2-798D-6F89-D49DF6E696E7}"/>
          </ac:spMkLst>
        </pc:spChg>
        <pc:spChg chg="mod">
          <ac:chgData name="Edouard BRIS" userId="62bb62b7-a2e7-412a-bd77-9df25998788b" providerId="ADAL" clId="{4EB5BCA7-57EF-4110-8127-D69431D4E9C8}" dt="2023-10-13T12:49:10.615" v="7114" actId="1076"/>
          <ac:spMkLst>
            <pc:docMk/>
            <pc:sldMk cId="1927962822" sldId="2145707639"/>
            <ac:spMk id="23" creationId="{D90DEF58-A7D4-5A41-784A-FC8214D0132A}"/>
          </ac:spMkLst>
        </pc:spChg>
        <pc:spChg chg="del">
          <ac:chgData name="Edouard BRIS" userId="62bb62b7-a2e7-412a-bd77-9df25998788b" providerId="ADAL" clId="{4EB5BCA7-57EF-4110-8127-D69431D4E9C8}" dt="2023-10-11T14:24:08.600" v="39" actId="478"/>
          <ac:spMkLst>
            <pc:docMk/>
            <pc:sldMk cId="1927962822" sldId="2145707639"/>
            <ac:spMk id="24" creationId="{EBC423EC-A63A-7C6C-9857-9E38B1DD5A2A}"/>
          </ac:spMkLst>
        </pc:spChg>
        <pc:spChg chg="del">
          <ac:chgData name="Edouard BRIS" userId="62bb62b7-a2e7-412a-bd77-9df25998788b" providerId="ADAL" clId="{4EB5BCA7-57EF-4110-8127-D69431D4E9C8}" dt="2023-10-11T14:24:08.600" v="39" actId="478"/>
          <ac:spMkLst>
            <pc:docMk/>
            <pc:sldMk cId="1927962822" sldId="2145707639"/>
            <ac:spMk id="25" creationId="{52329350-0A0C-DE47-7228-B625564C8F46}"/>
          </ac:spMkLst>
        </pc:spChg>
        <pc:spChg chg="del">
          <ac:chgData name="Edouard BRIS" userId="62bb62b7-a2e7-412a-bd77-9df25998788b" providerId="ADAL" clId="{4EB5BCA7-57EF-4110-8127-D69431D4E9C8}" dt="2023-10-11T14:24:08.600" v="39" actId="478"/>
          <ac:spMkLst>
            <pc:docMk/>
            <pc:sldMk cId="1927962822" sldId="2145707639"/>
            <ac:spMk id="26" creationId="{A9AC53B0-16D9-9608-A557-3A893C56701A}"/>
          </ac:spMkLst>
        </pc:spChg>
        <pc:spChg chg="mod">
          <ac:chgData name="Edouard BRIS" userId="62bb62b7-a2e7-412a-bd77-9df25998788b" providerId="ADAL" clId="{4EB5BCA7-57EF-4110-8127-D69431D4E9C8}" dt="2023-10-13T12:48:53.964" v="7111" actId="1076"/>
          <ac:spMkLst>
            <pc:docMk/>
            <pc:sldMk cId="1927962822" sldId="2145707639"/>
            <ac:spMk id="27" creationId="{91823462-0FAE-229A-00AC-FDB1FD1CF08E}"/>
          </ac:spMkLst>
        </pc:spChg>
        <pc:spChg chg="del">
          <ac:chgData name="Edouard BRIS" userId="62bb62b7-a2e7-412a-bd77-9df25998788b" providerId="ADAL" clId="{4EB5BCA7-57EF-4110-8127-D69431D4E9C8}" dt="2023-10-11T14:57:39.640" v="196" actId="478"/>
          <ac:spMkLst>
            <pc:docMk/>
            <pc:sldMk cId="1927962822" sldId="2145707639"/>
            <ac:spMk id="28" creationId="{450D4AB0-1A4E-13FA-0C2C-08B1BF5BA918}"/>
          </ac:spMkLst>
        </pc:spChg>
        <pc:spChg chg="mod">
          <ac:chgData name="Edouard BRIS" userId="62bb62b7-a2e7-412a-bd77-9df25998788b" providerId="ADAL" clId="{4EB5BCA7-57EF-4110-8127-D69431D4E9C8}" dt="2023-10-15T16:12:40.206" v="7247" actId="14100"/>
          <ac:spMkLst>
            <pc:docMk/>
            <pc:sldMk cId="1927962822" sldId="2145707639"/>
            <ac:spMk id="32" creationId="{91F26FD3-1EB8-9961-E855-8515E74BDF95}"/>
          </ac:spMkLst>
        </pc:spChg>
        <pc:spChg chg="mod">
          <ac:chgData name="Edouard BRIS" userId="62bb62b7-a2e7-412a-bd77-9df25998788b" providerId="ADAL" clId="{4EB5BCA7-57EF-4110-8127-D69431D4E9C8}" dt="2023-10-26T09:17:18.196" v="7250" actId="14100"/>
          <ac:spMkLst>
            <pc:docMk/>
            <pc:sldMk cId="1927962822" sldId="2145707639"/>
            <ac:spMk id="33" creationId="{389882FF-B834-1A7F-C63F-580456962BB7}"/>
          </ac:spMkLst>
        </pc:spChg>
        <pc:spChg chg="del mod">
          <ac:chgData name="Edouard BRIS" userId="62bb62b7-a2e7-412a-bd77-9df25998788b" providerId="ADAL" clId="{4EB5BCA7-57EF-4110-8127-D69431D4E9C8}" dt="2023-10-13T12:48:30.570" v="7109" actId="478"/>
          <ac:spMkLst>
            <pc:docMk/>
            <pc:sldMk cId="1927962822" sldId="2145707639"/>
            <ac:spMk id="34" creationId="{A2C8849F-0C09-DE96-E197-6F0433F1F995}"/>
          </ac:spMkLst>
        </pc:spChg>
        <pc:spChg chg="del">
          <ac:chgData name="Edouard BRIS" userId="62bb62b7-a2e7-412a-bd77-9df25998788b" providerId="ADAL" clId="{4EB5BCA7-57EF-4110-8127-D69431D4E9C8}" dt="2023-10-11T14:56:46.003" v="195" actId="478"/>
          <ac:spMkLst>
            <pc:docMk/>
            <pc:sldMk cId="1927962822" sldId="2145707639"/>
            <ac:spMk id="35" creationId="{D27BF4C1-7DB6-B541-B166-BE3305EBD9F1}"/>
          </ac:spMkLst>
        </pc:spChg>
        <pc:spChg chg="mod">
          <ac:chgData name="Edouard BRIS" userId="62bb62b7-a2e7-412a-bd77-9df25998788b" providerId="ADAL" clId="{4EB5BCA7-57EF-4110-8127-D69431D4E9C8}" dt="2023-10-13T12:48:53.964" v="7111" actId="1076"/>
          <ac:spMkLst>
            <pc:docMk/>
            <pc:sldMk cId="1927962822" sldId="2145707639"/>
            <ac:spMk id="36" creationId="{6AB2A30B-5160-AA85-4F3E-6EB1AE7A3A2B}"/>
          </ac:spMkLst>
        </pc:spChg>
        <pc:spChg chg="add mod">
          <ac:chgData name="Edouard BRIS" userId="62bb62b7-a2e7-412a-bd77-9df25998788b" providerId="ADAL" clId="{4EB5BCA7-57EF-4110-8127-D69431D4E9C8}" dt="2023-10-13T12:48:53.964" v="7111" actId="1076"/>
          <ac:spMkLst>
            <pc:docMk/>
            <pc:sldMk cId="1927962822" sldId="2145707639"/>
            <ac:spMk id="37" creationId="{67A199F9-D77F-716C-17E1-CFEACFB3D24E}"/>
          </ac:spMkLst>
        </pc:spChg>
        <pc:graphicFrameChg chg="mod modGraphic">
          <ac:chgData name="Edouard BRIS" userId="62bb62b7-a2e7-412a-bd77-9df25998788b" providerId="ADAL" clId="{4EB5BCA7-57EF-4110-8127-D69431D4E9C8}" dt="2023-10-13T12:48:59.278" v="7112" actId="14100"/>
          <ac:graphicFrameMkLst>
            <pc:docMk/>
            <pc:sldMk cId="1927962822" sldId="2145707639"/>
            <ac:graphicFrameMk id="2" creationId="{0B6464A0-3FBA-2825-8971-F71E1B38D255}"/>
          </ac:graphicFrameMkLst>
        </pc:graphicFrameChg>
      </pc:sldChg>
      <pc:sldChg chg="del ord">
        <pc:chgData name="Edouard BRIS" userId="62bb62b7-a2e7-412a-bd77-9df25998788b" providerId="ADAL" clId="{4EB5BCA7-57EF-4110-8127-D69431D4E9C8}" dt="2023-10-15T16:13:37.433" v="7249" actId="47"/>
        <pc:sldMkLst>
          <pc:docMk/>
          <pc:sldMk cId="3251378623" sldId="2145707642"/>
        </pc:sldMkLst>
      </pc:sldChg>
      <pc:sldChg chg="del ord">
        <pc:chgData name="Edouard BRIS" userId="62bb62b7-a2e7-412a-bd77-9df25998788b" providerId="ADAL" clId="{4EB5BCA7-57EF-4110-8127-D69431D4E9C8}" dt="2023-10-15T16:13:37.433" v="7249" actId="47"/>
        <pc:sldMkLst>
          <pc:docMk/>
          <pc:sldMk cId="3570815685" sldId="2145707643"/>
        </pc:sldMkLst>
      </pc:sldChg>
      <pc:sldChg chg="del ord">
        <pc:chgData name="Edouard BRIS" userId="62bb62b7-a2e7-412a-bd77-9df25998788b" providerId="ADAL" clId="{4EB5BCA7-57EF-4110-8127-D69431D4E9C8}" dt="2023-10-15T16:13:37.433" v="7249" actId="47"/>
        <pc:sldMkLst>
          <pc:docMk/>
          <pc:sldMk cId="3445569553" sldId="2145707644"/>
        </pc:sldMkLst>
      </pc:sldChg>
      <pc:sldChg chg="del">
        <pc:chgData name="Edouard BRIS" userId="62bb62b7-a2e7-412a-bd77-9df25998788b" providerId="ADAL" clId="{4EB5BCA7-57EF-4110-8127-D69431D4E9C8}" dt="2023-10-13T08:00:02.194" v="4905" actId="47"/>
        <pc:sldMkLst>
          <pc:docMk/>
          <pc:sldMk cId="81927566" sldId="2145707645"/>
        </pc:sldMkLst>
      </pc:sldChg>
      <pc:sldChg chg="del">
        <pc:chgData name="Edouard BRIS" userId="62bb62b7-a2e7-412a-bd77-9df25998788b" providerId="ADAL" clId="{4EB5BCA7-57EF-4110-8127-D69431D4E9C8}" dt="2023-10-13T07:59:38.427" v="4903" actId="47"/>
        <pc:sldMkLst>
          <pc:docMk/>
          <pc:sldMk cId="3402202448" sldId="2145707646"/>
        </pc:sldMkLst>
      </pc:sldChg>
      <pc:sldChg chg="addSp delSp modSp mod">
        <pc:chgData name="Edouard BRIS" userId="62bb62b7-a2e7-412a-bd77-9df25998788b" providerId="ADAL" clId="{4EB5BCA7-57EF-4110-8127-D69431D4E9C8}" dt="2023-10-11T17:31:05.540" v="2225" actId="179"/>
        <pc:sldMkLst>
          <pc:docMk/>
          <pc:sldMk cId="1001725787" sldId="2145707647"/>
        </pc:sldMkLst>
        <pc:spChg chg="mod">
          <ac:chgData name="Edouard BRIS" userId="62bb62b7-a2e7-412a-bd77-9df25998788b" providerId="ADAL" clId="{4EB5BCA7-57EF-4110-8127-D69431D4E9C8}" dt="2023-10-11T16:45:47.237" v="928" actId="313"/>
          <ac:spMkLst>
            <pc:docMk/>
            <pc:sldMk cId="1001725787" sldId="2145707647"/>
            <ac:spMk id="18" creationId="{5DBAA5EE-6ED0-4A03-B1BE-4F0B5F203A49}"/>
          </ac:spMkLst>
        </pc:spChg>
        <pc:graphicFrameChg chg="add del mod">
          <ac:chgData name="Edouard BRIS" userId="62bb62b7-a2e7-412a-bd77-9df25998788b" providerId="ADAL" clId="{4EB5BCA7-57EF-4110-8127-D69431D4E9C8}" dt="2023-10-11T16:48:42.489" v="935"/>
          <ac:graphicFrameMkLst>
            <pc:docMk/>
            <pc:sldMk cId="1001725787" sldId="2145707647"/>
            <ac:graphicFrameMk id="2" creationId="{0D4FD8E3-DD35-3B6A-37AA-A8C755B70453}"/>
          </ac:graphicFrameMkLst>
        </pc:graphicFrameChg>
        <pc:graphicFrameChg chg="mod modGraphic">
          <ac:chgData name="Edouard BRIS" userId="62bb62b7-a2e7-412a-bd77-9df25998788b" providerId="ADAL" clId="{4EB5BCA7-57EF-4110-8127-D69431D4E9C8}" dt="2023-10-11T17:31:05.540" v="2225" actId="179"/>
          <ac:graphicFrameMkLst>
            <pc:docMk/>
            <pc:sldMk cId="1001725787" sldId="2145707647"/>
            <ac:graphicFrameMk id="3" creationId="{8B9B9069-A6B9-907B-180C-4D1D9B8AADD9}"/>
          </ac:graphicFrameMkLst>
        </pc:graphicFrameChg>
      </pc:sldChg>
      <pc:sldChg chg="del ord">
        <pc:chgData name="Edouard BRIS" userId="62bb62b7-a2e7-412a-bd77-9df25998788b" providerId="ADAL" clId="{4EB5BCA7-57EF-4110-8127-D69431D4E9C8}" dt="2023-10-15T16:13:37.433" v="7249" actId="47"/>
        <pc:sldMkLst>
          <pc:docMk/>
          <pc:sldMk cId="3397429344" sldId="2145707648"/>
        </pc:sldMkLst>
      </pc:sldChg>
      <pc:sldChg chg="del ord">
        <pc:chgData name="Edouard BRIS" userId="62bb62b7-a2e7-412a-bd77-9df25998788b" providerId="ADAL" clId="{4EB5BCA7-57EF-4110-8127-D69431D4E9C8}" dt="2023-10-15T16:13:37.433" v="7249" actId="47"/>
        <pc:sldMkLst>
          <pc:docMk/>
          <pc:sldMk cId="1004323514" sldId="2145707650"/>
        </pc:sldMkLst>
      </pc:sldChg>
      <pc:sldChg chg="del">
        <pc:chgData name="Edouard BRIS" userId="62bb62b7-a2e7-412a-bd77-9df25998788b" providerId="ADAL" clId="{4EB5BCA7-57EF-4110-8127-D69431D4E9C8}" dt="2023-10-13T07:59:39.756" v="4904" actId="47"/>
        <pc:sldMkLst>
          <pc:docMk/>
          <pc:sldMk cId="1454373827" sldId="2145707652"/>
        </pc:sldMkLst>
      </pc:sldChg>
      <pc:sldChg chg="modSp add mod">
        <pc:chgData name="Edouard BRIS" userId="62bb62b7-a2e7-412a-bd77-9df25998788b" providerId="ADAL" clId="{4EB5BCA7-57EF-4110-8127-D69431D4E9C8}" dt="2023-10-13T12:50:59.386" v="7129" actId="20577"/>
        <pc:sldMkLst>
          <pc:docMk/>
          <pc:sldMk cId="3365345873" sldId="2145707653"/>
        </pc:sldMkLst>
        <pc:spChg chg="mod">
          <ac:chgData name="Edouard BRIS" userId="62bb62b7-a2e7-412a-bd77-9df25998788b" providerId="ADAL" clId="{4EB5BCA7-57EF-4110-8127-D69431D4E9C8}" dt="2023-10-13T12:50:59.386" v="7129" actId="20577"/>
          <ac:spMkLst>
            <pc:docMk/>
            <pc:sldMk cId="3365345873" sldId="2145707653"/>
            <ac:spMk id="13" creationId="{E79981D7-B22F-4BDD-872D-525440F4F587}"/>
          </ac:spMkLst>
        </pc:spChg>
        <pc:spChg chg="mod">
          <ac:chgData name="Edouard BRIS" userId="62bb62b7-a2e7-412a-bd77-9df25998788b" providerId="ADAL" clId="{4EB5BCA7-57EF-4110-8127-D69431D4E9C8}" dt="2023-10-11T16:55:02.996" v="992" actId="20577"/>
          <ac:spMkLst>
            <pc:docMk/>
            <pc:sldMk cId="3365345873" sldId="2145707653"/>
            <ac:spMk id="18" creationId="{5DBAA5EE-6ED0-4A03-B1BE-4F0B5F203A49}"/>
          </ac:spMkLst>
        </pc:spChg>
      </pc:sldChg>
      <pc:sldChg chg="modSp add mod">
        <pc:chgData name="Edouard BRIS" userId="62bb62b7-a2e7-412a-bd77-9df25998788b" providerId="ADAL" clId="{4EB5BCA7-57EF-4110-8127-D69431D4E9C8}" dt="2023-10-13T08:18:23.844" v="5260" actId="20577"/>
        <pc:sldMkLst>
          <pc:docMk/>
          <pc:sldMk cId="649492609" sldId="2145707654"/>
        </pc:sldMkLst>
        <pc:graphicFrameChg chg="mod modGraphic">
          <ac:chgData name="Edouard BRIS" userId="62bb62b7-a2e7-412a-bd77-9df25998788b" providerId="ADAL" clId="{4EB5BCA7-57EF-4110-8127-D69431D4E9C8}" dt="2023-10-13T08:18:23.844" v="5260" actId="20577"/>
          <ac:graphicFrameMkLst>
            <pc:docMk/>
            <pc:sldMk cId="649492609" sldId="2145707654"/>
            <ac:graphicFrameMk id="3" creationId="{8B9B9069-A6B9-907B-180C-4D1D9B8AADD9}"/>
          </ac:graphicFrameMkLst>
        </pc:graphicFrameChg>
      </pc:sldChg>
      <pc:sldChg chg="addSp delSp modSp add mod ord">
        <pc:chgData name="Edouard BRIS" userId="62bb62b7-a2e7-412a-bd77-9df25998788b" providerId="ADAL" clId="{4EB5BCA7-57EF-4110-8127-D69431D4E9C8}" dt="2023-10-15T15:29:43.712" v="7246" actId="478"/>
        <pc:sldMkLst>
          <pc:docMk/>
          <pc:sldMk cId="2641134537" sldId="2145707655"/>
        </pc:sldMkLst>
        <pc:spChg chg="add mod">
          <ac:chgData name="Edouard BRIS" userId="62bb62b7-a2e7-412a-bd77-9df25998788b" providerId="ADAL" clId="{4EB5BCA7-57EF-4110-8127-D69431D4E9C8}" dt="2023-10-13T09:26:46.268" v="6211" actId="1076"/>
          <ac:spMkLst>
            <pc:docMk/>
            <pc:sldMk cId="2641134537" sldId="2145707655"/>
            <ac:spMk id="7" creationId="{7796CA96-4983-AEBF-6809-F9B40F81B8E5}"/>
          </ac:spMkLst>
        </pc:spChg>
        <pc:spChg chg="add mod">
          <ac:chgData name="Edouard BRIS" userId="62bb62b7-a2e7-412a-bd77-9df25998788b" providerId="ADAL" clId="{4EB5BCA7-57EF-4110-8127-D69431D4E9C8}" dt="2023-10-13T09:26:46.268" v="6211" actId="1076"/>
          <ac:spMkLst>
            <pc:docMk/>
            <pc:sldMk cId="2641134537" sldId="2145707655"/>
            <ac:spMk id="8" creationId="{F662BEA9-9682-A5B8-0B94-6ADB71AC87E8}"/>
          </ac:spMkLst>
        </pc:spChg>
        <pc:spChg chg="mod">
          <ac:chgData name="Edouard BRIS" userId="62bb62b7-a2e7-412a-bd77-9df25998788b" providerId="ADAL" clId="{4EB5BCA7-57EF-4110-8127-D69431D4E9C8}" dt="2023-10-13T10:01:26.527" v="6885" actId="1076"/>
          <ac:spMkLst>
            <pc:docMk/>
            <pc:sldMk cId="2641134537" sldId="2145707655"/>
            <ac:spMk id="13" creationId="{E79981D7-B22F-4BDD-872D-525440F4F587}"/>
          </ac:spMkLst>
        </pc:spChg>
        <pc:spChg chg="add mod">
          <ac:chgData name="Edouard BRIS" userId="62bb62b7-a2e7-412a-bd77-9df25998788b" providerId="ADAL" clId="{4EB5BCA7-57EF-4110-8127-D69431D4E9C8}" dt="2023-10-13T09:26:46.268" v="6211" actId="1076"/>
          <ac:spMkLst>
            <pc:docMk/>
            <pc:sldMk cId="2641134537" sldId="2145707655"/>
            <ac:spMk id="14" creationId="{BB0F7487-C574-DE3A-2880-693A3DA5D19C}"/>
          </ac:spMkLst>
        </pc:spChg>
        <pc:spChg chg="add mod">
          <ac:chgData name="Edouard BRIS" userId="62bb62b7-a2e7-412a-bd77-9df25998788b" providerId="ADAL" clId="{4EB5BCA7-57EF-4110-8127-D69431D4E9C8}" dt="2023-10-13T09:26:46.268" v="6211" actId="1076"/>
          <ac:spMkLst>
            <pc:docMk/>
            <pc:sldMk cId="2641134537" sldId="2145707655"/>
            <ac:spMk id="15" creationId="{9FB879DE-E972-DCB7-922E-22D33B6E847E}"/>
          </ac:spMkLst>
        </pc:spChg>
        <pc:spChg chg="add mod">
          <ac:chgData name="Edouard BRIS" userId="62bb62b7-a2e7-412a-bd77-9df25998788b" providerId="ADAL" clId="{4EB5BCA7-57EF-4110-8127-D69431D4E9C8}" dt="2023-10-13T09:26:46.268" v="6211" actId="1076"/>
          <ac:spMkLst>
            <pc:docMk/>
            <pc:sldMk cId="2641134537" sldId="2145707655"/>
            <ac:spMk id="16" creationId="{F5BFA4AA-EEF5-29A9-7550-C4593C9B6BF1}"/>
          </ac:spMkLst>
        </pc:spChg>
        <pc:spChg chg="add mod">
          <ac:chgData name="Edouard BRIS" userId="62bb62b7-a2e7-412a-bd77-9df25998788b" providerId="ADAL" clId="{4EB5BCA7-57EF-4110-8127-D69431D4E9C8}" dt="2023-10-13T09:26:46.268" v="6211" actId="1076"/>
          <ac:spMkLst>
            <pc:docMk/>
            <pc:sldMk cId="2641134537" sldId="2145707655"/>
            <ac:spMk id="17" creationId="{42CBD882-EB0B-1C83-49DC-5BB3C193C535}"/>
          </ac:spMkLst>
        </pc:spChg>
        <pc:spChg chg="mod">
          <ac:chgData name="Edouard BRIS" userId="62bb62b7-a2e7-412a-bd77-9df25998788b" providerId="ADAL" clId="{4EB5BCA7-57EF-4110-8127-D69431D4E9C8}" dt="2023-10-13T09:53:13.857" v="6730" actId="20577"/>
          <ac:spMkLst>
            <pc:docMk/>
            <pc:sldMk cId="2641134537" sldId="2145707655"/>
            <ac:spMk id="18" creationId="{5DBAA5EE-6ED0-4A03-B1BE-4F0B5F203A49}"/>
          </ac:spMkLst>
        </pc:spChg>
        <pc:spChg chg="add mod">
          <ac:chgData name="Edouard BRIS" userId="62bb62b7-a2e7-412a-bd77-9df25998788b" providerId="ADAL" clId="{4EB5BCA7-57EF-4110-8127-D69431D4E9C8}" dt="2023-10-13T09:26:46.268" v="6211" actId="1076"/>
          <ac:spMkLst>
            <pc:docMk/>
            <pc:sldMk cId="2641134537" sldId="2145707655"/>
            <ac:spMk id="19" creationId="{97541AAB-BF10-FA76-4119-854B62831A53}"/>
          </ac:spMkLst>
        </pc:spChg>
        <pc:spChg chg="add mod">
          <ac:chgData name="Edouard BRIS" userId="62bb62b7-a2e7-412a-bd77-9df25998788b" providerId="ADAL" clId="{4EB5BCA7-57EF-4110-8127-D69431D4E9C8}" dt="2023-10-13T09:26:46.268" v="6211" actId="1076"/>
          <ac:spMkLst>
            <pc:docMk/>
            <pc:sldMk cId="2641134537" sldId="2145707655"/>
            <ac:spMk id="25" creationId="{192A7EBD-C87C-A1EC-10F7-8FA086133A68}"/>
          </ac:spMkLst>
        </pc:spChg>
        <pc:spChg chg="add mod">
          <ac:chgData name="Edouard BRIS" userId="62bb62b7-a2e7-412a-bd77-9df25998788b" providerId="ADAL" clId="{4EB5BCA7-57EF-4110-8127-D69431D4E9C8}" dt="2023-10-13T09:26:46.268" v="6211" actId="1076"/>
          <ac:spMkLst>
            <pc:docMk/>
            <pc:sldMk cId="2641134537" sldId="2145707655"/>
            <ac:spMk id="26" creationId="{8B61567E-A9C0-2E78-43A3-2FA4227E87B0}"/>
          </ac:spMkLst>
        </pc:spChg>
        <pc:spChg chg="add mod">
          <ac:chgData name="Edouard BRIS" userId="62bb62b7-a2e7-412a-bd77-9df25998788b" providerId="ADAL" clId="{4EB5BCA7-57EF-4110-8127-D69431D4E9C8}" dt="2023-10-13T09:26:50.041" v="6212" actId="1076"/>
          <ac:spMkLst>
            <pc:docMk/>
            <pc:sldMk cId="2641134537" sldId="2145707655"/>
            <ac:spMk id="27" creationId="{2D5B3419-C783-2538-E459-0774C6C886E1}"/>
          </ac:spMkLst>
        </pc:spChg>
        <pc:spChg chg="add del mod">
          <ac:chgData name="Edouard BRIS" userId="62bb62b7-a2e7-412a-bd77-9df25998788b" providerId="ADAL" clId="{4EB5BCA7-57EF-4110-8127-D69431D4E9C8}" dt="2023-10-13T09:25:45.431" v="6207" actId="478"/>
          <ac:spMkLst>
            <pc:docMk/>
            <pc:sldMk cId="2641134537" sldId="2145707655"/>
            <ac:spMk id="28" creationId="{7E6A4531-6090-563B-AC8C-AE71B706EDFD}"/>
          </ac:spMkLst>
        </pc:spChg>
        <pc:spChg chg="add mod">
          <ac:chgData name="Edouard BRIS" userId="62bb62b7-a2e7-412a-bd77-9df25998788b" providerId="ADAL" clId="{4EB5BCA7-57EF-4110-8127-D69431D4E9C8}" dt="2023-10-13T09:26:46.268" v="6211" actId="1076"/>
          <ac:spMkLst>
            <pc:docMk/>
            <pc:sldMk cId="2641134537" sldId="2145707655"/>
            <ac:spMk id="29" creationId="{AF1E2F11-2BC2-6F9F-8654-6BD1DDD74BB1}"/>
          </ac:spMkLst>
        </pc:spChg>
        <pc:spChg chg="add del mod">
          <ac:chgData name="Edouard BRIS" userId="62bb62b7-a2e7-412a-bd77-9df25998788b" providerId="ADAL" clId="{4EB5BCA7-57EF-4110-8127-D69431D4E9C8}" dt="2023-10-13T09:26:29.728" v="6210" actId="478"/>
          <ac:spMkLst>
            <pc:docMk/>
            <pc:sldMk cId="2641134537" sldId="2145707655"/>
            <ac:spMk id="30" creationId="{3118D43E-CB27-4928-0085-DA4DB2BF340C}"/>
          </ac:spMkLst>
        </pc:spChg>
        <pc:spChg chg="add mod">
          <ac:chgData name="Edouard BRIS" userId="62bb62b7-a2e7-412a-bd77-9df25998788b" providerId="ADAL" clId="{4EB5BCA7-57EF-4110-8127-D69431D4E9C8}" dt="2023-10-13T09:26:46.268" v="6211" actId="1076"/>
          <ac:spMkLst>
            <pc:docMk/>
            <pc:sldMk cId="2641134537" sldId="2145707655"/>
            <ac:spMk id="31" creationId="{C802F901-0834-0D59-C3AC-C29090365486}"/>
          </ac:spMkLst>
        </pc:spChg>
        <pc:spChg chg="add mod">
          <ac:chgData name="Edouard BRIS" userId="62bb62b7-a2e7-412a-bd77-9df25998788b" providerId="ADAL" clId="{4EB5BCA7-57EF-4110-8127-D69431D4E9C8}" dt="2023-10-13T09:26:46.268" v="6211" actId="1076"/>
          <ac:spMkLst>
            <pc:docMk/>
            <pc:sldMk cId="2641134537" sldId="2145707655"/>
            <ac:spMk id="32" creationId="{652441ED-3DF5-DB62-2B37-43E41331220F}"/>
          </ac:spMkLst>
        </pc:spChg>
        <pc:spChg chg="add del mod">
          <ac:chgData name="Edouard BRIS" userId="62bb62b7-a2e7-412a-bd77-9df25998788b" providerId="ADAL" clId="{4EB5BCA7-57EF-4110-8127-D69431D4E9C8}" dt="2023-10-13T09:27:04.161" v="6214"/>
          <ac:spMkLst>
            <pc:docMk/>
            <pc:sldMk cId="2641134537" sldId="2145707655"/>
            <ac:spMk id="47" creationId="{23EEB65C-87C8-2779-9F25-20E72BCF461F}"/>
          </ac:spMkLst>
        </pc:spChg>
        <pc:spChg chg="add mod">
          <ac:chgData name="Edouard BRIS" userId="62bb62b7-a2e7-412a-bd77-9df25998788b" providerId="ADAL" clId="{4EB5BCA7-57EF-4110-8127-D69431D4E9C8}" dt="2023-10-13T10:03:16.857" v="6909" actId="1076"/>
          <ac:spMkLst>
            <pc:docMk/>
            <pc:sldMk cId="2641134537" sldId="2145707655"/>
            <ac:spMk id="48" creationId="{DEB016E6-F767-552A-AAEA-86C5D690E121}"/>
          </ac:spMkLst>
        </pc:spChg>
        <pc:spChg chg="add mod">
          <ac:chgData name="Edouard BRIS" userId="62bb62b7-a2e7-412a-bd77-9df25998788b" providerId="ADAL" clId="{4EB5BCA7-57EF-4110-8127-D69431D4E9C8}" dt="2023-10-13T10:03:16.857" v="6909" actId="1076"/>
          <ac:spMkLst>
            <pc:docMk/>
            <pc:sldMk cId="2641134537" sldId="2145707655"/>
            <ac:spMk id="49" creationId="{2BB5574B-F7FE-B634-F188-82BB38D9C088}"/>
          </ac:spMkLst>
        </pc:spChg>
        <pc:spChg chg="add mod">
          <ac:chgData name="Edouard BRIS" userId="62bb62b7-a2e7-412a-bd77-9df25998788b" providerId="ADAL" clId="{4EB5BCA7-57EF-4110-8127-D69431D4E9C8}" dt="2023-10-13T10:03:16.857" v="6909" actId="1076"/>
          <ac:spMkLst>
            <pc:docMk/>
            <pc:sldMk cId="2641134537" sldId="2145707655"/>
            <ac:spMk id="50" creationId="{31586E71-C6C7-1440-55B4-67BAED8397CE}"/>
          </ac:spMkLst>
        </pc:spChg>
        <pc:spChg chg="add mod">
          <ac:chgData name="Edouard BRIS" userId="62bb62b7-a2e7-412a-bd77-9df25998788b" providerId="ADAL" clId="{4EB5BCA7-57EF-4110-8127-D69431D4E9C8}" dt="2023-10-13T10:03:16.857" v="6909" actId="1076"/>
          <ac:spMkLst>
            <pc:docMk/>
            <pc:sldMk cId="2641134537" sldId="2145707655"/>
            <ac:spMk id="51" creationId="{2E0F8D9C-4E3D-A415-1D6A-CD1116CD8476}"/>
          </ac:spMkLst>
        </pc:spChg>
        <pc:spChg chg="add mod">
          <ac:chgData name="Edouard BRIS" userId="62bb62b7-a2e7-412a-bd77-9df25998788b" providerId="ADAL" clId="{4EB5BCA7-57EF-4110-8127-D69431D4E9C8}" dt="2023-10-13T10:03:16.857" v="6909" actId="1076"/>
          <ac:spMkLst>
            <pc:docMk/>
            <pc:sldMk cId="2641134537" sldId="2145707655"/>
            <ac:spMk id="52" creationId="{3E92CE53-425A-1AFE-36E7-8F21C492CA40}"/>
          </ac:spMkLst>
        </pc:spChg>
        <pc:spChg chg="add del mod">
          <ac:chgData name="Edouard BRIS" userId="62bb62b7-a2e7-412a-bd77-9df25998788b" providerId="ADAL" clId="{4EB5BCA7-57EF-4110-8127-D69431D4E9C8}" dt="2023-10-13T09:44:50.372" v="6525" actId="478"/>
          <ac:spMkLst>
            <pc:docMk/>
            <pc:sldMk cId="2641134537" sldId="2145707655"/>
            <ac:spMk id="53" creationId="{F14809B5-A096-8515-3004-9316D5DD2FC5}"/>
          </ac:spMkLst>
        </pc:spChg>
        <pc:spChg chg="add mod">
          <ac:chgData name="Edouard BRIS" userId="62bb62b7-a2e7-412a-bd77-9df25998788b" providerId="ADAL" clId="{4EB5BCA7-57EF-4110-8127-D69431D4E9C8}" dt="2023-10-13T10:03:16.857" v="6909" actId="1076"/>
          <ac:spMkLst>
            <pc:docMk/>
            <pc:sldMk cId="2641134537" sldId="2145707655"/>
            <ac:spMk id="54" creationId="{AA4516A1-771A-D084-F3EC-277047A9ED77}"/>
          </ac:spMkLst>
        </pc:spChg>
        <pc:spChg chg="add mod">
          <ac:chgData name="Edouard BRIS" userId="62bb62b7-a2e7-412a-bd77-9df25998788b" providerId="ADAL" clId="{4EB5BCA7-57EF-4110-8127-D69431D4E9C8}" dt="2023-10-13T10:03:16.857" v="6909" actId="1076"/>
          <ac:spMkLst>
            <pc:docMk/>
            <pc:sldMk cId="2641134537" sldId="2145707655"/>
            <ac:spMk id="56" creationId="{1A6C1C9E-9D99-07DE-257D-AA5A0F6C7295}"/>
          </ac:spMkLst>
        </pc:spChg>
        <pc:spChg chg="add mod">
          <ac:chgData name="Edouard BRIS" userId="62bb62b7-a2e7-412a-bd77-9df25998788b" providerId="ADAL" clId="{4EB5BCA7-57EF-4110-8127-D69431D4E9C8}" dt="2023-10-13T10:03:16.857" v="6909" actId="1076"/>
          <ac:spMkLst>
            <pc:docMk/>
            <pc:sldMk cId="2641134537" sldId="2145707655"/>
            <ac:spMk id="57" creationId="{416D44B1-37D2-0E42-259D-72A0117AA4FC}"/>
          </ac:spMkLst>
        </pc:spChg>
        <pc:spChg chg="add mod">
          <ac:chgData name="Edouard BRIS" userId="62bb62b7-a2e7-412a-bd77-9df25998788b" providerId="ADAL" clId="{4EB5BCA7-57EF-4110-8127-D69431D4E9C8}" dt="2023-10-13T10:03:16.857" v="6909" actId="1076"/>
          <ac:spMkLst>
            <pc:docMk/>
            <pc:sldMk cId="2641134537" sldId="2145707655"/>
            <ac:spMk id="58" creationId="{AECE208E-2440-1472-4574-9A1480C4C296}"/>
          </ac:spMkLst>
        </pc:spChg>
        <pc:spChg chg="add mod">
          <ac:chgData name="Edouard BRIS" userId="62bb62b7-a2e7-412a-bd77-9df25998788b" providerId="ADAL" clId="{4EB5BCA7-57EF-4110-8127-D69431D4E9C8}" dt="2023-10-13T10:03:16.857" v="6909" actId="1076"/>
          <ac:spMkLst>
            <pc:docMk/>
            <pc:sldMk cId="2641134537" sldId="2145707655"/>
            <ac:spMk id="59" creationId="{B4DE5C24-BF17-5EF7-AA3F-1668343633B1}"/>
          </ac:spMkLst>
        </pc:spChg>
        <pc:spChg chg="add mod">
          <ac:chgData name="Edouard BRIS" userId="62bb62b7-a2e7-412a-bd77-9df25998788b" providerId="ADAL" clId="{4EB5BCA7-57EF-4110-8127-D69431D4E9C8}" dt="2023-10-13T10:03:16.857" v="6909" actId="1076"/>
          <ac:spMkLst>
            <pc:docMk/>
            <pc:sldMk cId="2641134537" sldId="2145707655"/>
            <ac:spMk id="62" creationId="{88B8F2E0-419F-36AF-F859-7DDB2A8358BB}"/>
          </ac:spMkLst>
        </pc:spChg>
        <pc:spChg chg="add mod">
          <ac:chgData name="Edouard BRIS" userId="62bb62b7-a2e7-412a-bd77-9df25998788b" providerId="ADAL" clId="{4EB5BCA7-57EF-4110-8127-D69431D4E9C8}" dt="2023-10-13T10:03:16.857" v="6909" actId="1076"/>
          <ac:spMkLst>
            <pc:docMk/>
            <pc:sldMk cId="2641134537" sldId="2145707655"/>
            <ac:spMk id="63" creationId="{DA4BD539-49E1-89C6-C62E-9084A3D16476}"/>
          </ac:spMkLst>
        </pc:spChg>
        <pc:spChg chg="add mod">
          <ac:chgData name="Edouard BRIS" userId="62bb62b7-a2e7-412a-bd77-9df25998788b" providerId="ADAL" clId="{4EB5BCA7-57EF-4110-8127-D69431D4E9C8}" dt="2023-10-13T10:03:16.857" v="6909" actId="1076"/>
          <ac:spMkLst>
            <pc:docMk/>
            <pc:sldMk cId="2641134537" sldId="2145707655"/>
            <ac:spMk id="64" creationId="{C9F7B058-AA6E-7375-57C9-7286416D853C}"/>
          </ac:spMkLst>
        </pc:spChg>
        <pc:spChg chg="add mod">
          <ac:chgData name="Edouard BRIS" userId="62bb62b7-a2e7-412a-bd77-9df25998788b" providerId="ADAL" clId="{4EB5BCA7-57EF-4110-8127-D69431D4E9C8}" dt="2023-10-13T10:03:16.857" v="6909" actId="1076"/>
          <ac:spMkLst>
            <pc:docMk/>
            <pc:sldMk cId="2641134537" sldId="2145707655"/>
            <ac:spMk id="65" creationId="{0629027E-8964-0B50-E719-826B8E554816}"/>
          </ac:spMkLst>
        </pc:spChg>
        <pc:spChg chg="add del mod">
          <ac:chgData name="Edouard BRIS" userId="62bb62b7-a2e7-412a-bd77-9df25998788b" providerId="ADAL" clId="{4EB5BCA7-57EF-4110-8127-D69431D4E9C8}" dt="2023-10-13T09:41:43.977" v="6478"/>
          <ac:spMkLst>
            <pc:docMk/>
            <pc:sldMk cId="2641134537" sldId="2145707655"/>
            <ac:spMk id="66" creationId="{25421568-50DE-76B9-FB05-6450285AC882}"/>
          </ac:spMkLst>
        </pc:spChg>
        <pc:spChg chg="add mod">
          <ac:chgData name="Edouard BRIS" userId="62bb62b7-a2e7-412a-bd77-9df25998788b" providerId="ADAL" clId="{4EB5BCA7-57EF-4110-8127-D69431D4E9C8}" dt="2023-10-13T10:03:16.857" v="6909" actId="1076"/>
          <ac:spMkLst>
            <pc:docMk/>
            <pc:sldMk cId="2641134537" sldId="2145707655"/>
            <ac:spMk id="67" creationId="{883ECE6A-7002-6412-7C31-D78AFA1E3A27}"/>
          </ac:spMkLst>
        </pc:spChg>
        <pc:spChg chg="add mod">
          <ac:chgData name="Edouard BRIS" userId="62bb62b7-a2e7-412a-bd77-9df25998788b" providerId="ADAL" clId="{4EB5BCA7-57EF-4110-8127-D69431D4E9C8}" dt="2023-10-13T10:03:16.857" v="6909" actId="1076"/>
          <ac:spMkLst>
            <pc:docMk/>
            <pc:sldMk cId="2641134537" sldId="2145707655"/>
            <ac:spMk id="68" creationId="{A82AE1B2-DCFC-59C1-EFD9-A5F3E70F13BF}"/>
          </ac:spMkLst>
        </pc:spChg>
        <pc:spChg chg="add mod">
          <ac:chgData name="Edouard BRIS" userId="62bb62b7-a2e7-412a-bd77-9df25998788b" providerId="ADAL" clId="{4EB5BCA7-57EF-4110-8127-D69431D4E9C8}" dt="2023-10-13T10:02:50.965" v="6906" actId="1076"/>
          <ac:spMkLst>
            <pc:docMk/>
            <pc:sldMk cId="2641134537" sldId="2145707655"/>
            <ac:spMk id="75" creationId="{C1E661BF-C201-7692-D67E-2A1FEB74B0A6}"/>
          </ac:spMkLst>
        </pc:spChg>
        <pc:spChg chg="add mod">
          <ac:chgData name="Edouard BRIS" userId="62bb62b7-a2e7-412a-bd77-9df25998788b" providerId="ADAL" clId="{4EB5BCA7-57EF-4110-8127-D69431D4E9C8}" dt="2023-10-13T10:02:50.965" v="6906" actId="1076"/>
          <ac:spMkLst>
            <pc:docMk/>
            <pc:sldMk cId="2641134537" sldId="2145707655"/>
            <ac:spMk id="76" creationId="{81203812-84D9-9EA4-A58B-8CDDD0C3B609}"/>
          </ac:spMkLst>
        </pc:spChg>
        <pc:spChg chg="add del mod">
          <ac:chgData name="Edouard BRIS" userId="62bb62b7-a2e7-412a-bd77-9df25998788b" providerId="ADAL" clId="{4EB5BCA7-57EF-4110-8127-D69431D4E9C8}" dt="2023-10-13T09:46:49.529" v="6563" actId="478"/>
          <ac:spMkLst>
            <pc:docMk/>
            <pc:sldMk cId="2641134537" sldId="2145707655"/>
            <ac:spMk id="77" creationId="{CBB4F944-6E14-BFC7-19FC-363029D8CF13}"/>
          </ac:spMkLst>
        </pc:spChg>
        <pc:spChg chg="add del mod">
          <ac:chgData name="Edouard BRIS" userId="62bb62b7-a2e7-412a-bd77-9df25998788b" providerId="ADAL" clId="{4EB5BCA7-57EF-4110-8127-D69431D4E9C8}" dt="2023-10-13T09:46:48.676" v="6562" actId="478"/>
          <ac:spMkLst>
            <pc:docMk/>
            <pc:sldMk cId="2641134537" sldId="2145707655"/>
            <ac:spMk id="78" creationId="{A45A2641-A1B7-3166-A391-0F5299583485}"/>
          </ac:spMkLst>
        </pc:spChg>
        <pc:spChg chg="add mod">
          <ac:chgData name="Edouard BRIS" userId="62bb62b7-a2e7-412a-bd77-9df25998788b" providerId="ADAL" clId="{4EB5BCA7-57EF-4110-8127-D69431D4E9C8}" dt="2023-10-13T10:02:50.965" v="6906" actId="1076"/>
          <ac:spMkLst>
            <pc:docMk/>
            <pc:sldMk cId="2641134537" sldId="2145707655"/>
            <ac:spMk id="79" creationId="{19566773-0A15-0D38-1D18-4C83D437639E}"/>
          </ac:spMkLst>
        </pc:spChg>
        <pc:spChg chg="add del mod">
          <ac:chgData name="Edouard BRIS" userId="62bb62b7-a2e7-412a-bd77-9df25998788b" providerId="ADAL" clId="{4EB5BCA7-57EF-4110-8127-D69431D4E9C8}" dt="2023-10-13T09:49:13.409" v="6635" actId="478"/>
          <ac:spMkLst>
            <pc:docMk/>
            <pc:sldMk cId="2641134537" sldId="2145707655"/>
            <ac:spMk id="80" creationId="{930131FA-FCF4-64AE-4A35-FFB964F50FE6}"/>
          </ac:spMkLst>
        </pc:spChg>
        <pc:spChg chg="add mod">
          <ac:chgData name="Edouard BRIS" userId="62bb62b7-a2e7-412a-bd77-9df25998788b" providerId="ADAL" clId="{4EB5BCA7-57EF-4110-8127-D69431D4E9C8}" dt="2023-10-13T10:02:50.965" v="6906" actId="1076"/>
          <ac:spMkLst>
            <pc:docMk/>
            <pc:sldMk cId="2641134537" sldId="2145707655"/>
            <ac:spMk id="81" creationId="{9787F6CA-4A08-8F93-D44C-DDEC063D42D1}"/>
          </ac:spMkLst>
        </pc:spChg>
        <pc:spChg chg="add mod">
          <ac:chgData name="Edouard BRIS" userId="62bb62b7-a2e7-412a-bd77-9df25998788b" providerId="ADAL" clId="{4EB5BCA7-57EF-4110-8127-D69431D4E9C8}" dt="2023-10-13T10:02:50.965" v="6906" actId="1076"/>
          <ac:spMkLst>
            <pc:docMk/>
            <pc:sldMk cId="2641134537" sldId="2145707655"/>
            <ac:spMk id="82" creationId="{1DDEC491-81E4-680F-5461-4389B0B77A37}"/>
          </ac:spMkLst>
        </pc:spChg>
        <pc:spChg chg="add del mod">
          <ac:chgData name="Edouard BRIS" userId="62bb62b7-a2e7-412a-bd77-9df25998788b" providerId="ADAL" clId="{4EB5BCA7-57EF-4110-8127-D69431D4E9C8}" dt="2023-10-13T09:49:45.899" v="6657" actId="478"/>
          <ac:spMkLst>
            <pc:docMk/>
            <pc:sldMk cId="2641134537" sldId="2145707655"/>
            <ac:spMk id="83" creationId="{178EE346-B6F4-F0CA-3D44-E1924F05BD78}"/>
          </ac:spMkLst>
        </pc:spChg>
        <pc:spChg chg="add del mod">
          <ac:chgData name="Edouard BRIS" userId="62bb62b7-a2e7-412a-bd77-9df25998788b" providerId="ADAL" clId="{4EB5BCA7-57EF-4110-8127-D69431D4E9C8}" dt="2023-10-13T09:50:32.989" v="6666" actId="478"/>
          <ac:spMkLst>
            <pc:docMk/>
            <pc:sldMk cId="2641134537" sldId="2145707655"/>
            <ac:spMk id="85" creationId="{CCEF0F28-5762-E2C5-21FE-49C3601CEA7E}"/>
          </ac:spMkLst>
        </pc:spChg>
        <pc:spChg chg="add mod">
          <ac:chgData name="Edouard BRIS" userId="62bb62b7-a2e7-412a-bd77-9df25998788b" providerId="ADAL" clId="{4EB5BCA7-57EF-4110-8127-D69431D4E9C8}" dt="2023-10-13T10:02:50.965" v="6906" actId="1076"/>
          <ac:spMkLst>
            <pc:docMk/>
            <pc:sldMk cId="2641134537" sldId="2145707655"/>
            <ac:spMk id="86" creationId="{0F8A64BA-A36D-B704-934D-60BAAD8831B2}"/>
          </ac:spMkLst>
        </pc:spChg>
        <pc:spChg chg="add del mod">
          <ac:chgData name="Edouard BRIS" userId="62bb62b7-a2e7-412a-bd77-9df25998788b" providerId="ADAL" clId="{4EB5BCA7-57EF-4110-8127-D69431D4E9C8}" dt="2023-10-13T09:50:10.963" v="6662" actId="478"/>
          <ac:spMkLst>
            <pc:docMk/>
            <pc:sldMk cId="2641134537" sldId="2145707655"/>
            <ac:spMk id="87" creationId="{808F4FD4-2B70-D078-8052-137B2711EC7A}"/>
          </ac:spMkLst>
        </pc:spChg>
        <pc:spChg chg="add mod">
          <ac:chgData name="Edouard BRIS" userId="62bb62b7-a2e7-412a-bd77-9df25998788b" providerId="ADAL" clId="{4EB5BCA7-57EF-4110-8127-D69431D4E9C8}" dt="2023-10-13T10:02:50.965" v="6906" actId="1076"/>
          <ac:spMkLst>
            <pc:docMk/>
            <pc:sldMk cId="2641134537" sldId="2145707655"/>
            <ac:spMk id="88" creationId="{E94E1DBC-CF6E-2489-82AC-3F83E71A162D}"/>
          </ac:spMkLst>
        </pc:spChg>
        <pc:spChg chg="add del mod">
          <ac:chgData name="Edouard BRIS" userId="62bb62b7-a2e7-412a-bd77-9df25998788b" providerId="ADAL" clId="{4EB5BCA7-57EF-4110-8127-D69431D4E9C8}" dt="2023-10-13T09:49:43.523" v="6656" actId="478"/>
          <ac:spMkLst>
            <pc:docMk/>
            <pc:sldMk cId="2641134537" sldId="2145707655"/>
            <ac:spMk id="89" creationId="{6F3D4D5A-1622-09ED-A905-AD97CE7B2159}"/>
          </ac:spMkLst>
        </pc:spChg>
        <pc:spChg chg="add del mod">
          <ac:chgData name="Edouard BRIS" userId="62bb62b7-a2e7-412a-bd77-9df25998788b" providerId="ADAL" clId="{4EB5BCA7-57EF-4110-8127-D69431D4E9C8}" dt="2023-10-13T09:50:44.475" v="6667" actId="478"/>
          <ac:spMkLst>
            <pc:docMk/>
            <pc:sldMk cId="2641134537" sldId="2145707655"/>
            <ac:spMk id="90" creationId="{DA8E613E-8BFF-D176-C5DD-B9241D428BE6}"/>
          </ac:spMkLst>
        </pc:spChg>
        <pc:spChg chg="add del mod">
          <ac:chgData name="Edouard BRIS" userId="62bb62b7-a2e7-412a-bd77-9df25998788b" providerId="ADAL" clId="{4EB5BCA7-57EF-4110-8127-D69431D4E9C8}" dt="2023-10-13T09:48:54.269" v="6628" actId="478"/>
          <ac:spMkLst>
            <pc:docMk/>
            <pc:sldMk cId="2641134537" sldId="2145707655"/>
            <ac:spMk id="96" creationId="{338AE5A8-04ED-EA3B-FFED-30233E0C61EF}"/>
          </ac:spMkLst>
        </pc:spChg>
        <pc:spChg chg="add mod">
          <ac:chgData name="Edouard BRIS" userId="62bb62b7-a2e7-412a-bd77-9df25998788b" providerId="ADAL" clId="{4EB5BCA7-57EF-4110-8127-D69431D4E9C8}" dt="2023-10-13T10:02:50.965" v="6906" actId="1076"/>
          <ac:spMkLst>
            <pc:docMk/>
            <pc:sldMk cId="2641134537" sldId="2145707655"/>
            <ac:spMk id="98" creationId="{48D631FD-D918-3ACF-2B89-098143B146D9}"/>
          </ac:spMkLst>
        </pc:spChg>
        <pc:spChg chg="add mod">
          <ac:chgData name="Edouard BRIS" userId="62bb62b7-a2e7-412a-bd77-9df25998788b" providerId="ADAL" clId="{4EB5BCA7-57EF-4110-8127-D69431D4E9C8}" dt="2023-10-13T10:02:50.965" v="6906" actId="1076"/>
          <ac:spMkLst>
            <pc:docMk/>
            <pc:sldMk cId="2641134537" sldId="2145707655"/>
            <ac:spMk id="99" creationId="{51647A06-D639-03EB-0093-4938C0D6B49F}"/>
          </ac:spMkLst>
        </pc:spChg>
        <pc:spChg chg="add mod">
          <ac:chgData name="Edouard BRIS" userId="62bb62b7-a2e7-412a-bd77-9df25998788b" providerId="ADAL" clId="{4EB5BCA7-57EF-4110-8127-D69431D4E9C8}" dt="2023-10-13T10:14:41.215" v="6918" actId="1076"/>
          <ac:spMkLst>
            <pc:docMk/>
            <pc:sldMk cId="2641134537" sldId="2145707655"/>
            <ac:spMk id="103" creationId="{14F93290-195B-7150-501E-CC9969AE11C9}"/>
          </ac:spMkLst>
        </pc:spChg>
        <pc:spChg chg="add mod">
          <ac:chgData name="Edouard BRIS" userId="62bb62b7-a2e7-412a-bd77-9df25998788b" providerId="ADAL" clId="{4EB5BCA7-57EF-4110-8127-D69431D4E9C8}" dt="2023-10-13T10:14:41.215" v="6918" actId="1076"/>
          <ac:spMkLst>
            <pc:docMk/>
            <pc:sldMk cId="2641134537" sldId="2145707655"/>
            <ac:spMk id="104" creationId="{CA35563B-6862-5387-AD71-A7EA17F0BCA3}"/>
          </ac:spMkLst>
        </pc:spChg>
        <pc:spChg chg="add mod">
          <ac:chgData name="Edouard BRIS" userId="62bb62b7-a2e7-412a-bd77-9df25998788b" providerId="ADAL" clId="{4EB5BCA7-57EF-4110-8127-D69431D4E9C8}" dt="2023-10-13T10:14:41.215" v="6918" actId="1076"/>
          <ac:spMkLst>
            <pc:docMk/>
            <pc:sldMk cId="2641134537" sldId="2145707655"/>
            <ac:spMk id="105" creationId="{D7D3E649-2D51-F3E9-E9EF-2AA1B4DC9DC8}"/>
          </ac:spMkLst>
        </pc:spChg>
        <pc:spChg chg="add mod">
          <ac:chgData name="Edouard BRIS" userId="62bb62b7-a2e7-412a-bd77-9df25998788b" providerId="ADAL" clId="{4EB5BCA7-57EF-4110-8127-D69431D4E9C8}" dt="2023-10-13T10:14:41.215" v="6918" actId="1076"/>
          <ac:spMkLst>
            <pc:docMk/>
            <pc:sldMk cId="2641134537" sldId="2145707655"/>
            <ac:spMk id="106" creationId="{1F4CAC44-5C64-E7F9-90AD-975237F08A9F}"/>
          </ac:spMkLst>
        </pc:spChg>
        <pc:spChg chg="add del mod">
          <ac:chgData name="Edouard BRIS" userId="62bb62b7-a2e7-412a-bd77-9df25998788b" providerId="ADAL" clId="{4EB5BCA7-57EF-4110-8127-D69431D4E9C8}" dt="2023-10-13T09:59:00.577" v="6848" actId="478"/>
          <ac:spMkLst>
            <pc:docMk/>
            <pc:sldMk cId="2641134537" sldId="2145707655"/>
            <ac:spMk id="107" creationId="{8DCEC4CF-1D70-5911-17D5-4C710AEBF523}"/>
          </ac:spMkLst>
        </pc:spChg>
        <pc:spChg chg="add del mod">
          <ac:chgData name="Edouard BRIS" userId="62bb62b7-a2e7-412a-bd77-9df25998788b" providerId="ADAL" clId="{4EB5BCA7-57EF-4110-8127-D69431D4E9C8}" dt="2023-10-13T09:59:02.670" v="6849" actId="478"/>
          <ac:spMkLst>
            <pc:docMk/>
            <pc:sldMk cId="2641134537" sldId="2145707655"/>
            <ac:spMk id="108" creationId="{DC891CE0-EFC0-6CED-0D88-9696A1306C56}"/>
          </ac:spMkLst>
        </pc:spChg>
        <pc:spChg chg="add del mod">
          <ac:chgData name="Edouard BRIS" userId="62bb62b7-a2e7-412a-bd77-9df25998788b" providerId="ADAL" clId="{4EB5BCA7-57EF-4110-8127-D69431D4E9C8}" dt="2023-10-13T10:00:19.930" v="6871" actId="478"/>
          <ac:spMkLst>
            <pc:docMk/>
            <pc:sldMk cId="2641134537" sldId="2145707655"/>
            <ac:spMk id="109" creationId="{A37917AA-4BC6-C1D5-ADB8-A9022C94F0C7}"/>
          </ac:spMkLst>
        </pc:spChg>
        <pc:spChg chg="add del mod">
          <ac:chgData name="Edouard BRIS" userId="62bb62b7-a2e7-412a-bd77-9df25998788b" providerId="ADAL" clId="{4EB5BCA7-57EF-4110-8127-D69431D4E9C8}" dt="2023-10-13T09:59:04.954" v="6850" actId="478"/>
          <ac:spMkLst>
            <pc:docMk/>
            <pc:sldMk cId="2641134537" sldId="2145707655"/>
            <ac:spMk id="111" creationId="{5FB10C2C-256E-B9A6-B8F2-5E6BDEDF0FCC}"/>
          </ac:spMkLst>
        </pc:spChg>
        <pc:spChg chg="add del mod">
          <ac:chgData name="Edouard BRIS" userId="62bb62b7-a2e7-412a-bd77-9df25998788b" providerId="ADAL" clId="{4EB5BCA7-57EF-4110-8127-D69431D4E9C8}" dt="2023-10-13T10:00:13.578" v="6870" actId="478"/>
          <ac:spMkLst>
            <pc:docMk/>
            <pc:sldMk cId="2641134537" sldId="2145707655"/>
            <ac:spMk id="112" creationId="{6F9497D5-510B-2112-3961-9135B8B06819}"/>
          </ac:spMkLst>
        </pc:spChg>
        <pc:spChg chg="add mod">
          <ac:chgData name="Edouard BRIS" userId="62bb62b7-a2e7-412a-bd77-9df25998788b" providerId="ADAL" clId="{4EB5BCA7-57EF-4110-8127-D69431D4E9C8}" dt="2023-10-13T10:14:41.215" v="6918" actId="1076"/>
          <ac:spMkLst>
            <pc:docMk/>
            <pc:sldMk cId="2641134537" sldId="2145707655"/>
            <ac:spMk id="113" creationId="{B188094A-11A2-9F64-CE50-066FC043DEFD}"/>
          </ac:spMkLst>
        </pc:spChg>
        <pc:spChg chg="add del mod">
          <ac:chgData name="Edouard BRIS" userId="62bb62b7-a2e7-412a-bd77-9df25998788b" providerId="ADAL" clId="{4EB5BCA7-57EF-4110-8127-D69431D4E9C8}" dt="2023-10-15T15:29:43.712" v="7246" actId="478"/>
          <ac:spMkLst>
            <pc:docMk/>
            <pc:sldMk cId="2641134537" sldId="2145707655"/>
            <ac:spMk id="114" creationId="{CE46AE37-FD16-3A6F-3C5B-65078FAFC812}"/>
          </ac:spMkLst>
        </pc:spChg>
        <pc:spChg chg="add mod">
          <ac:chgData name="Edouard BRIS" userId="62bb62b7-a2e7-412a-bd77-9df25998788b" providerId="ADAL" clId="{4EB5BCA7-57EF-4110-8127-D69431D4E9C8}" dt="2023-10-13T10:14:41.215" v="6918" actId="1076"/>
          <ac:spMkLst>
            <pc:docMk/>
            <pc:sldMk cId="2641134537" sldId="2145707655"/>
            <ac:spMk id="117" creationId="{BEB24702-B0CD-F32C-7049-D0668D5BC02D}"/>
          </ac:spMkLst>
        </pc:spChg>
        <pc:spChg chg="add del mod">
          <ac:chgData name="Edouard BRIS" userId="62bb62b7-a2e7-412a-bd77-9df25998788b" providerId="ADAL" clId="{4EB5BCA7-57EF-4110-8127-D69431D4E9C8}" dt="2023-10-15T15:29:28.942" v="7243" actId="478"/>
          <ac:spMkLst>
            <pc:docMk/>
            <pc:sldMk cId="2641134537" sldId="2145707655"/>
            <ac:spMk id="119" creationId="{799D8BC3-AE57-21D5-CEB3-EB7A65AA0249}"/>
          </ac:spMkLst>
        </pc:spChg>
        <pc:spChg chg="add mod">
          <ac:chgData name="Edouard BRIS" userId="62bb62b7-a2e7-412a-bd77-9df25998788b" providerId="ADAL" clId="{4EB5BCA7-57EF-4110-8127-D69431D4E9C8}" dt="2023-10-15T15:29:36.720" v="7245" actId="1076"/>
          <ac:spMkLst>
            <pc:docMk/>
            <pc:sldMk cId="2641134537" sldId="2145707655"/>
            <ac:spMk id="121" creationId="{4D09CD93-D392-AE2E-6487-4225C5D78027}"/>
          </ac:spMkLst>
        </pc:spChg>
        <pc:grpChg chg="add del mod">
          <ac:chgData name="Edouard BRIS" userId="62bb62b7-a2e7-412a-bd77-9df25998788b" providerId="ADAL" clId="{4EB5BCA7-57EF-4110-8127-D69431D4E9C8}" dt="2023-10-13T09:28:40.775" v="6226" actId="478"/>
          <ac:grpSpMkLst>
            <pc:docMk/>
            <pc:sldMk cId="2641134537" sldId="2145707655"/>
            <ac:grpSpMk id="2" creationId="{C6E12CE5-699D-43E4-5BD3-8FED56B5017A}"/>
          </ac:grpSpMkLst>
        </pc:grpChg>
        <pc:grpChg chg="add mod">
          <ac:chgData name="Edouard BRIS" userId="62bb62b7-a2e7-412a-bd77-9df25998788b" providerId="ADAL" clId="{4EB5BCA7-57EF-4110-8127-D69431D4E9C8}" dt="2023-10-13T09:26:46.268" v="6211" actId="1076"/>
          <ac:grpSpMkLst>
            <pc:docMk/>
            <pc:sldMk cId="2641134537" sldId="2145707655"/>
            <ac:grpSpMk id="3" creationId="{A941EDA5-E68B-2771-25A1-713154BB83DD}"/>
          </ac:grpSpMkLst>
        </pc:grpChg>
        <pc:grpChg chg="add mod">
          <ac:chgData name="Edouard BRIS" userId="62bb62b7-a2e7-412a-bd77-9df25998788b" providerId="ADAL" clId="{4EB5BCA7-57EF-4110-8127-D69431D4E9C8}" dt="2023-10-13T09:26:46.268" v="6211" actId="1076"/>
          <ac:grpSpMkLst>
            <pc:docMk/>
            <pc:sldMk cId="2641134537" sldId="2145707655"/>
            <ac:grpSpMk id="4" creationId="{1B983E66-C85B-B196-CECA-5B23ACF60E42}"/>
          </ac:grpSpMkLst>
        </pc:grpChg>
        <pc:grpChg chg="add mod">
          <ac:chgData name="Edouard BRIS" userId="62bb62b7-a2e7-412a-bd77-9df25998788b" providerId="ADAL" clId="{4EB5BCA7-57EF-4110-8127-D69431D4E9C8}" dt="2023-10-13T09:26:46.268" v="6211" actId="1076"/>
          <ac:grpSpMkLst>
            <pc:docMk/>
            <pc:sldMk cId="2641134537" sldId="2145707655"/>
            <ac:grpSpMk id="5" creationId="{289C20B4-E57A-7D41-0066-B84F2906ED19}"/>
          </ac:grpSpMkLst>
        </pc:grpChg>
        <pc:picChg chg="add del mod">
          <ac:chgData name="Edouard BRIS" userId="62bb62b7-a2e7-412a-bd77-9df25998788b" providerId="ADAL" clId="{4EB5BCA7-57EF-4110-8127-D69431D4E9C8}" dt="2023-10-13T09:22:04.613" v="6111" actId="478"/>
          <ac:picMkLst>
            <pc:docMk/>
            <pc:sldMk cId="2641134537" sldId="2145707655"/>
            <ac:picMk id="6" creationId="{48C8F145-3BF6-0080-6EB0-3BE133C5BC32}"/>
          </ac:picMkLst>
        </pc:picChg>
        <pc:picChg chg="add mod">
          <ac:chgData name="Edouard BRIS" userId="62bb62b7-a2e7-412a-bd77-9df25998788b" providerId="ADAL" clId="{4EB5BCA7-57EF-4110-8127-D69431D4E9C8}" dt="2023-10-13T09:26:46.268" v="6211" actId="1076"/>
          <ac:picMkLst>
            <pc:docMk/>
            <pc:sldMk cId="2641134537" sldId="2145707655"/>
            <ac:picMk id="9" creationId="{D350012F-38B7-1EA6-299D-6FC25F1085F1}"/>
          </ac:picMkLst>
        </pc:picChg>
        <pc:picChg chg="add mod">
          <ac:chgData name="Edouard BRIS" userId="62bb62b7-a2e7-412a-bd77-9df25998788b" providerId="ADAL" clId="{4EB5BCA7-57EF-4110-8127-D69431D4E9C8}" dt="2023-10-13T09:26:46.268" v="6211" actId="1076"/>
          <ac:picMkLst>
            <pc:docMk/>
            <pc:sldMk cId="2641134537" sldId="2145707655"/>
            <ac:picMk id="10" creationId="{92EF08EE-DC9B-41B4-CF9D-F03B1BBCEA6E}"/>
          </ac:picMkLst>
        </pc:picChg>
        <pc:picChg chg="add del mod">
          <ac:chgData name="Edouard BRIS" userId="62bb62b7-a2e7-412a-bd77-9df25998788b" providerId="ADAL" clId="{4EB5BCA7-57EF-4110-8127-D69431D4E9C8}" dt="2023-10-13T09:25:07.699" v="6201" actId="478"/>
          <ac:picMkLst>
            <pc:docMk/>
            <pc:sldMk cId="2641134537" sldId="2145707655"/>
            <ac:picMk id="20" creationId="{4073C8D9-DA09-27FA-3AAC-D24D2625363A}"/>
          </ac:picMkLst>
        </pc:picChg>
        <pc:picChg chg="add del mod">
          <ac:chgData name="Edouard BRIS" userId="62bb62b7-a2e7-412a-bd77-9df25998788b" providerId="ADAL" clId="{4EB5BCA7-57EF-4110-8127-D69431D4E9C8}" dt="2023-10-13T09:24:58.346" v="6200" actId="478"/>
          <ac:picMkLst>
            <pc:docMk/>
            <pc:sldMk cId="2641134537" sldId="2145707655"/>
            <ac:picMk id="21" creationId="{2D192716-379E-36BD-8795-4F2E7F95DD3F}"/>
          </ac:picMkLst>
        </pc:picChg>
        <pc:picChg chg="add del mod">
          <ac:chgData name="Edouard BRIS" userId="62bb62b7-a2e7-412a-bd77-9df25998788b" providerId="ADAL" clId="{4EB5BCA7-57EF-4110-8127-D69431D4E9C8}" dt="2023-10-13T09:25:22.370" v="6202" actId="478"/>
          <ac:picMkLst>
            <pc:docMk/>
            <pc:sldMk cId="2641134537" sldId="2145707655"/>
            <ac:picMk id="22" creationId="{71CBA540-E279-C990-1F01-FADE0852A89C}"/>
          </ac:picMkLst>
        </pc:picChg>
        <pc:picChg chg="add del mod">
          <ac:chgData name="Edouard BRIS" userId="62bb62b7-a2e7-412a-bd77-9df25998788b" providerId="ADAL" clId="{4EB5BCA7-57EF-4110-8127-D69431D4E9C8}" dt="2023-10-13T09:57:41.122" v="6798" actId="478"/>
          <ac:picMkLst>
            <pc:docMk/>
            <pc:sldMk cId="2641134537" sldId="2145707655"/>
            <ac:picMk id="34" creationId="{C5D29915-D824-47CE-508A-DECF91F9BF30}"/>
          </ac:picMkLst>
        </pc:picChg>
        <pc:picChg chg="add mod">
          <ac:chgData name="Edouard BRIS" userId="62bb62b7-a2e7-412a-bd77-9df25998788b" providerId="ADAL" clId="{4EB5BCA7-57EF-4110-8127-D69431D4E9C8}" dt="2023-10-13T10:02:50.965" v="6906" actId="1076"/>
          <ac:picMkLst>
            <pc:docMk/>
            <pc:sldMk cId="2641134537" sldId="2145707655"/>
            <ac:picMk id="36" creationId="{F0D57752-70B4-1E28-18A6-CD4DB227D637}"/>
          </ac:picMkLst>
        </pc:picChg>
        <pc:picChg chg="add del mod">
          <ac:chgData name="Edouard BRIS" userId="62bb62b7-a2e7-412a-bd77-9df25998788b" providerId="ADAL" clId="{4EB5BCA7-57EF-4110-8127-D69431D4E9C8}" dt="2023-10-13T09:57:39.993" v="6797" actId="478"/>
          <ac:picMkLst>
            <pc:docMk/>
            <pc:sldMk cId="2641134537" sldId="2145707655"/>
            <ac:picMk id="38" creationId="{741209B4-0CE9-118B-3746-3EF544FF7194}"/>
          </ac:picMkLst>
        </pc:picChg>
        <pc:picChg chg="add del mod">
          <ac:chgData name="Edouard BRIS" userId="62bb62b7-a2e7-412a-bd77-9df25998788b" providerId="ADAL" clId="{4EB5BCA7-57EF-4110-8127-D69431D4E9C8}" dt="2023-10-13T09:57:33.571" v="6796" actId="478"/>
          <ac:picMkLst>
            <pc:docMk/>
            <pc:sldMk cId="2641134537" sldId="2145707655"/>
            <ac:picMk id="40" creationId="{AE11EC8F-8681-C3B9-9B23-00E129647574}"/>
          </ac:picMkLst>
        </pc:picChg>
        <pc:picChg chg="add mod">
          <ac:chgData name="Edouard BRIS" userId="62bb62b7-a2e7-412a-bd77-9df25998788b" providerId="ADAL" clId="{4EB5BCA7-57EF-4110-8127-D69431D4E9C8}" dt="2023-10-13T10:03:16.857" v="6909" actId="1076"/>
          <ac:picMkLst>
            <pc:docMk/>
            <pc:sldMk cId="2641134537" sldId="2145707655"/>
            <ac:picMk id="42" creationId="{174A5EDD-EC37-D30F-547D-E96A7E75D6A3}"/>
          </ac:picMkLst>
        </pc:picChg>
        <pc:picChg chg="add mod">
          <ac:chgData name="Edouard BRIS" userId="62bb62b7-a2e7-412a-bd77-9df25998788b" providerId="ADAL" clId="{4EB5BCA7-57EF-4110-8127-D69431D4E9C8}" dt="2023-10-13T10:03:16.857" v="6909" actId="1076"/>
          <ac:picMkLst>
            <pc:docMk/>
            <pc:sldMk cId="2641134537" sldId="2145707655"/>
            <ac:picMk id="44" creationId="{4BE8372D-CBB1-71A4-28CC-9C165BCE22BC}"/>
          </ac:picMkLst>
        </pc:picChg>
        <pc:picChg chg="add mod">
          <ac:chgData name="Edouard BRIS" userId="62bb62b7-a2e7-412a-bd77-9df25998788b" providerId="ADAL" clId="{4EB5BCA7-57EF-4110-8127-D69431D4E9C8}" dt="2023-10-13T10:03:16.857" v="6909" actId="1076"/>
          <ac:picMkLst>
            <pc:docMk/>
            <pc:sldMk cId="2641134537" sldId="2145707655"/>
            <ac:picMk id="46" creationId="{C5633CC7-DD48-C685-BFC7-2540A2CEC3EE}"/>
          </ac:picMkLst>
        </pc:picChg>
        <pc:picChg chg="add mod">
          <ac:chgData name="Edouard BRIS" userId="62bb62b7-a2e7-412a-bd77-9df25998788b" providerId="ADAL" clId="{4EB5BCA7-57EF-4110-8127-D69431D4E9C8}" dt="2023-10-13T10:02:50.965" v="6906" actId="1076"/>
          <ac:picMkLst>
            <pc:docMk/>
            <pc:sldMk cId="2641134537" sldId="2145707655"/>
            <ac:picMk id="60" creationId="{B7566487-BD53-AC20-3E41-2D70F07AE9E3}"/>
          </ac:picMkLst>
        </pc:picChg>
        <pc:picChg chg="add mod">
          <ac:chgData name="Edouard BRIS" userId="62bb62b7-a2e7-412a-bd77-9df25998788b" providerId="ADAL" clId="{4EB5BCA7-57EF-4110-8127-D69431D4E9C8}" dt="2023-10-13T10:03:16.857" v="6909" actId="1076"/>
          <ac:picMkLst>
            <pc:docMk/>
            <pc:sldMk cId="2641134537" sldId="2145707655"/>
            <ac:picMk id="61" creationId="{A3072B75-75DA-FC6A-8078-8D2D7246283B}"/>
          </ac:picMkLst>
        </pc:picChg>
        <pc:picChg chg="add mod">
          <ac:chgData name="Edouard BRIS" userId="62bb62b7-a2e7-412a-bd77-9df25998788b" providerId="ADAL" clId="{4EB5BCA7-57EF-4110-8127-D69431D4E9C8}" dt="2023-10-13T10:03:16.857" v="6909" actId="1076"/>
          <ac:picMkLst>
            <pc:docMk/>
            <pc:sldMk cId="2641134537" sldId="2145707655"/>
            <ac:picMk id="70" creationId="{E47B4269-6BA7-300A-CE6A-8C89928D30F0}"/>
          </ac:picMkLst>
        </pc:picChg>
        <pc:picChg chg="add mod">
          <ac:chgData name="Edouard BRIS" userId="62bb62b7-a2e7-412a-bd77-9df25998788b" providerId="ADAL" clId="{4EB5BCA7-57EF-4110-8127-D69431D4E9C8}" dt="2023-10-13T10:03:16.857" v="6909" actId="1076"/>
          <ac:picMkLst>
            <pc:docMk/>
            <pc:sldMk cId="2641134537" sldId="2145707655"/>
            <ac:picMk id="71" creationId="{9B93B26E-2A70-51F9-DFC0-BF8CE10EC348}"/>
          </ac:picMkLst>
        </pc:picChg>
        <pc:picChg chg="add mod">
          <ac:chgData name="Edouard BRIS" userId="62bb62b7-a2e7-412a-bd77-9df25998788b" providerId="ADAL" clId="{4EB5BCA7-57EF-4110-8127-D69431D4E9C8}" dt="2023-10-13T10:02:50.965" v="6906" actId="1076"/>
          <ac:picMkLst>
            <pc:docMk/>
            <pc:sldMk cId="2641134537" sldId="2145707655"/>
            <ac:picMk id="72" creationId="{47677F01-5BA7-51AE-D967-D8EEDE803929}"/>
          </ac:picMkLst>
        </pc:picChg>
        <pc:picChg chg="add del mod">
          <ac:chgData name="Edouard BRIS" userId="62bb62b7-a2e7-412a-bd77-9df25998788b" providerId="ADAL" clId="{4EB5BCA7-57EF-4110-8127-D69431D4E9C8}" dt="2023-10-13T09:46:50.414" v="6564" actId="478"/>
          <ac:picMkLst>
            <pc:docMk/>
            <pc:sldMk cId="2641134537" sldId="2145707655"/>
            <ac:picMk id="73" creationId="{F53C0349-B500-B09A-AEBC-40C379523EB3}"/>
          </ac:picMkLst>
        </pc:picChg>
        <pc:picChg chg="add del mod">
          <ac:chgData name="Edouard BRIS" userId="62bb62b7-a2e7-412a-bd77-9df25998788b" providerId="ADAL" clId="{4EB5BCA7-57EF-4110-8127-D69431D4E9C8}" dt="2023-10-13T09:49:08.674" v="6631" actId="478"/>
          <ac:picMkLst>
            <pc:docMk/>
            <pc:sldMk cId="2641134537" sldId="2145707655"/>
            <ac:picMk id="74" creationId="{2CAFAA07-B142-0601-88D7-29D288F98E6F}"/>
          </ac:picMkLst>
        </pc:picChg>
        <pc:picChg chg="add del mod">
          <ac:chgData name="Edouard BRIS" userId="62bb62b7-a2e7-412a-bd77-9df25998788b" providerId="ADAL" clId="{4EB5BCA7-57EF-4110-8127-D69431D4E9C8}" dt="2023-10-13T09:49:09.699" v="6632" actId="478"/>
          <ac:picMkLst>
            <pc:docMk/>
            <pc:sldMk cId="2641134537" sldId="2145707655"/>
            <ac:picMk id="84" creationId="{50196E5B-4AAE-081A-9A62-4B6B12AEF67C}"/>
          </ac:picMkLst>
        </pc:picChg>
        <pc:picChg chg="add del mod">
          <ac:chgData name="Edouard BRIS" userId="62bb62b7-a2e7-412a-bd77-9df25998788b" providerId="ADAL" clId="{4EB5BCA7-57EF-4110-8127-D69431D4E9C8}" dt="2023-10-13T09:49:04.232" v="6629" actId="478"/>
          <ac:picMkLst>
            <pc:docMk/>
            <pc:sldMk cId="2641134537" sldId="2145707655"/>
            <ac:picMk id="91" creationId="{839E2520-BDB3-3194-8195-209BC0A196DA}"/>
          </ac:picMkLst>
        </pc:picChg>
        <pc:picChg chg="add del mod">
          <ac:chgData name="Edouard BRIS" userId="62bb62b7-a2e7-412a-bd77-9df25998788b" providerId="ADAL" clId="{4EB5BCA7-57EF-4110-8127-D69431D4E9C8}" dt="2023-10-13T09:49:07.160" v="6630" actId="478"/>
          <ac:picMkLst>
            <pc:docMk/>
            <pc:sldMk cId="2641134537" sldId="2145707655"/>
            <ac:picMk id="92" creationId="{188CA2C2-B861-0F0A-9F74-537AB2D7976F}"/>
          </ac:picMkLst>
        </pc:picChg>
        <pc:picChg chg="add del mod">
          <ac:chgData name="Edouard BRIS" userId="62bb62b7-a2e7-412a-bd77-9df25998788b" providerId="ADAL" clId="{4EB5BCA7-57EF-4110-8127-D69431D4E9C8}" dt="2023-10-13T09:48:09.656" v="6608"/>
          <ac:picMkLst>
            <pc:docMk/>
            <pc:sldMk cId="2641134537" sldId="2145707655"/>
            <ac:picMk id="93" creationId="{4D0C6B41-A08D-53D4-7C2A-B5B2562750AA}"/>
          </ac:picMkLst>
        </pc:picChg>
        <pc:picChg chg="add del mod">
          <ac:chgData name="Edouard BRIS" userId="62bb62b7-a2e7-412a-bd77-9df25998788b" providerId="ADAL" clId="{4EB5BCA7-57EF-4110-8127-D69431D4E9C8}" dt="2023-10-13T09:48:54.269" v="6628" actId="478"/>
          <ac:picMkLst>
            <pc:docMk/>
            <pc:sldMk cId="2641134537" sldId="2145707655"/>
            <ac:picMk id="94" creationId="{9DCF09D3-3440-2AD2-7064-3E6DC6581C14}"/>
          </ac:picMkLst>
        </pc:picChg>
        <pc:picChg chg="add del mod">
          <ac:chgData name="Edouard BRIS" userId="62bb62b7-a2e7-412a-bd77-9df25998788b" providerId="ADAL" clId="{4EB5BCA7-57EF-4110-8127-D69431D4E9C8}" dt="2023-10-13T09:48:23.150" v="6612"/>
          <ac:picMkLst>
            <pc:docMk/>
            <pc:sldMk cId="2641134537" sldId="2145707655"/>
            <ac:picMk id="95" creationId="{08565AD7-993C-0D02-822A-5424226BA544}"/>
          </ac:picMkLst>
        </pc:picChg>
        <pc:picChg chg="add mod">
          <ac:chgData name="Edouard BRIS" userId="62bb62b7-a2e7-412a-bd77-9df25998788b" providerId="ADAL" clId="{4EB5BCA7-57EF-4110-8127-D69431D4E9C8}" dt="2023-10-13T10:02:50.965" v="6906" actId="1076"/>
          <ac:picMkLst>
            <pc:docMk/>
            <pc:sldMk cId="2641134537" sldId="2145707655"/>
            <ac:picMk id="97" creationId="{296C7D68-E8F0-BA00-30C1-D0D4F3331868}"/>
          </ac:picMkLst>
        </pc:picChg>
        <pc:picChg chg="add del mod">
          <ac:chgData name="Edouard BRIS" userId="62bb62b7-a2e7-412a-bd77-9df25998788b" providerId="ADAL" clId="{4EB5BCA7-57EF-4110-8127-D69431D4E9C8}" dt="2023-10-13T09:58:51.200" v="6845" actId="478"/>
          <ac:picMkLst>
            <pc:docMk/>
            <pc:sldMk cId="2641134537" sldId="2145707655"/>
            <ac:picMk id="100" creationId="{84C3EFA3-709F-9DA4-8050-905C9C0A6855}"/>
          </ac:picMkLst>
        </pc:picChg>
        <pc:picChg chg="add del mod">
          <ac:chgData name="Edouard BRIS" userId="62bb62b7-a2e7-412a-bd77-9df25998788b" providerId="ADAL" clId="{4EB5BCA7-57EF-4110-8127-D69431D4E9C8}" dt="2023-10-13T09:58:53.545" v="6846" actId="478"/>
          <ac:picMkLst>
            <pc:docMk/>
            <pc:sldMk cId="2641134537" sldId="2145707655"/>
            <ac:picMk id="101" creationId="{963CAFDF-FC8B-615B-E69D-F888F0389F66}"/>
          </ac:picMkLst>
        </pc:picChg>
        <pc:picChg chg="add mod">
          <ac:chgData name="Edouard BRIS" userId="62bb62b7-a2e7-412a-bd77-9df25998788b" providerId="ADAL" clId="{4EB5BCA7-57EF-4110-8127-D69431D4E9C8}" dt="2023-10-13T10:14:41.215" v="6918" actId="1076"/>
          <ac:picMkLst>
            <pc:docMk/>
            <pc:sldMk cId="2641134537" sldId="2145707655"/>
            <ac:picMk id="102" creationId="{39AD5981-E899-496C-4D01-444D1AAD07BC}"/>
          </ac:picMkLst>
        </pc:picChg>
        <pc:picChg chg="add del mod">
          <ac:chgData name="Edouard BRIS" userId="62bb62b7-a2e7-412a-bd77-9df25998788b" providerId="ADAL" clId="{4EB5BCA7-57EF-4110-8127-D69431D4E9C8}" dt="2023-10-13T09:58:54.521" v="6847" actId="478"/>
          <ac:picMkLst>
            <pc:docMk/>
            <pc:sldMk cId="2641134537" sldId="2145707655"/>
            <ac:picMk id="110" creationId="{C1419B90-B8A5-9F70-39C5-4CEB82566308}"/>
          </ac:picMkLst>
        </pc:picChg>
        <pc:picChg chg="add mod">
          <ac:chgData name="Edouard BRIS" userId="62bb62b7-a2e7-412a-bd77-9df25998788b" providerId="ADAL" clId="{4EB5BCA7-57EF-4110-8127-D69431D4E9C8}" dt="2023-10-13T10:14:41.215" v="6918" actId="1076"/>
          <ac:picMkLst>
            <pc:docMk/>
            <pc:sldMk cId="2641134537" sldId="2145707655"/>
            <ac:picMk id="115" creationId="{B86ED931-2348-DF7E-1510-5A5A3575CC47}"/>
          </ac:picMkLst>
        </pc:picChg>
        <pc:picChg chg="add del mod">
          <ac:chgData name="Edouard BRIS" userId="62bb62b7-a2e7-412a-bd77-9df25998788b" providerId="ADAL" clId="{4EB5BCA7-57EF-4110-8127-D69431D4E9C8}" dt="2023-10-15T15:29:43.712" v="7246" actId="478"/>
          <ac:picMkLst>
            <pc:docMk/>
            <pc:sldMk cId="2641134537" sldId="2145707655"/>
            <ac:picMk id="116" creationId="{FA0289A9-2CF9-20F1-9250-0657FBC1EC1E}"/>
          </ac:picMkLst>
        </pc:picChg>
        <pc:picChg chg="add del mod">
          <ac:chgData name="Edouard BRIS" userId="62bb62b7-a2e7-412a-bd77-9df25998788b" providerId="ADAL" clId="{4EB5BCA7-57EF-4110-8127-D69431D4E9C8}" dt="2023-10-15T15:29:28.942" v="7243" actId="478"/>
          <ac:picMkLst>
            <pc:docMk/>
            <pc:sldMk cId="2641134537" sldId="2145707655"/>
            <ac:picMk id="118" creationId="{CC60A019-AC74-D534-E199-933A3B7A7172}"/>
          </ac:picMkLst>
        </pc:picChg>
        <pc:picChg chg="add mod">
          <ac:chgData name="Edouard BRIS" userId="62bb62b7-a2e7-412a-bd77-9df25998788b" providerId="ADAL" clId="{4EB5BCA7-57EF-4110-8127-D69431D4E9C8}" dt="2023-10-15T15:29:36.720" v="7245" actId="1076"/>
          <ac:picMkLst>
            <pc:docMk/>
            <pc:sldMk cId="2641134537" sldId="2145707655"/>
            <ac:picMk id="120" creationId="{4C327C5E-298E-53AC-FC7B-66600974BC41}"/>
          </ac:picMkLst>
        </pc:picChg>
        <pc:cxnChg chg="add mod">
          <ac:chgData name="Edouard BRIS" userId="62bb62b7-a2e7-412a-bd77-9df25998788b" providerId="ADAL" clId="{4EB5BCA7-57EF-4110-8127-D69431D4E9C8}" dt="2023-10-13T09:26:46.268" v="6211" actId="1076"/>
          <ac:cxnSpMkLst>
            <pc:docMk/>
            <pc:sldMk cId="2641134537" sldId="2145707655"/>
            <ac:cxnSpMk id="11" creationId="{C85153E2-4541-CD64-5539-524E2463CC5F}"/>
          </ac:cxnSpMkLst>
        </pc:cxnChg>
        <pc:cxnChg chg="add mod">
          <ac:chgData name="Edouard BRIS" userId="62bb62b7-a2e7-412a-bd77-9df25998788b" providerId="ADAL" clId="{4EB5BCA7-57EF-4110-8127-D69431D4E9C8}" dt="2023-10-13T09:26:46.268" v="6211" actId="1076"/>
          <ac:cxnSpMkLst>
            <pc:docMk/>
            <pc:sldMk cId="2641134537" sldId="2145707655"/>
            <ac:cxnSpMk id="12" creationId="{73A98A89-393C-45D2-DECE-A69D482128E1}"/>
          </ac:cxnSpMkLst>
        </pc:cxnChg>
        <pc:cxnChg chg="add mod">
          <ac:chgData name="Edouard BRIS" userId="62bb62b7-a2e7-412a-bd77-9df25998788b" providerId="ADAL" clId="{4EB5BCA7-57EF-4110-8127-D69431D4E9C8}" dt="2023-10-13T09:26:46.268" v="6211" actId="1076"/>
          <ac:cxnSpMkLst>
            <pc:docMk/>
            <pc:sldMk cId="2641134537" sldId="2145707655"/>
            <ac:cxnSpMk id="23" creationId="{7E3236E5-ABD2-44FA-16ED-296E66D9EAA5}"/>
          </ac:cxnSpMkLst>
        </pc:cxnChg>
        <pc:cxnChg chg="add del mod">
          <ac:chgData name="Edouard BRIS" userId="62bb62b7-a2e7-412a-bd77-9df25998788b" providerId="ADAL" clId="{4EB5BCA7-57EF-4110-8127-D69431D4E9C8}" dt="2023-10-13T09:25:43.463" v="6206" actId="478"/>
          <ac:cxnSpMkLst>
            <pc:docMk/>
            <pc:sldMk cId="2641134537" sldId="2145707655"/>
            <ac:cxnSpMk id="24" creationId="{79AE9060-B07D-EC53-72AE-5CE8D0230010}"/>
          </ac:cxnSpMkLst>
        </pc:cxnChg>
        <pc:cxnChg chg="add del mod">
          <ac:chgData name="Edouard BRIS" userId="62bb62b7-a2e7-412a-bd77-9df25998788b" providerId="ADAL" clId="{4EB5BCA7-57EF-4110-8127-D69431D4E9C8}" dt="2023-10-13T09:45:27.691" v="6530" actId="478"/>
          <ac:cxnSpMkLst>
            <pc:docMk/>
            <pc:sldMk cId="2641134537" sldId="2145707655"/>
            <ac:cxnSpMk id="55" creationId="{F80D038E-B287-12EE-0741-E4A680357EC3}"/>
          </ac:cxnSpMkLst>
        </pc:cxnChg>
      </pc:sldChg>
      <pc:sldChg chg="addSp delSp modSp add mod">
        <pc:chgData name="Edouard BRIS" userId="62bb62b7-a2e7-412a-bd77-9df25998788b" providerId="ADAL" clId="{4EB5BCA7-57EF-4110-8127-D69431D4E9C8}" dt="2023-10-13T12:54:43.258" v="7239" actId="20577"/>
        <pc:sldMkLst>
          <pc:docMk/>
          <pc:sldMk cId="3386392349" sldId="2145707656"/>
        </pc:sldMkLst>
        <pc:spChg chg="mod">
          <ac:chgData name="Edouard BRIS" userId="62bb62b7-a2e7-412a-bd77-9df25998788b" providerId="ADAL" clId="{4EB5BCA7-57EF-4110-8127-D69431D4E9C8}" dt="2023-10-13T12:54:43.258" v="7239" actId="20577"/>
          <ac:spMkLst>
            <pc:docMk/>
            <pc:sldMk cId="3386392349" sldId="2145707656"/>
            <ac:spMk id="13" creationId="{E79981D7-B22F-4BDD-872D-525440F4F587}"/>
          </ac:spMkLst>
        </pc:spChg>
        <pc:spChg chg="mod">
          <ac:chgData name="Edouard BRIS" userId="62bb62b7-a2e7-412a-bd77-9df25998788b" providerId="ADAL" clId="{4EB5BCA7-57EF-4110-8127-D69431D4E9C8}" dt="2023-10-12T09:41:38.773" v="2500" actId="14100"/>
          <ac:spMkLst>
            <pc:docMk/>
            <pc:sldMk cId="3386392349" sldId="2145707656"/>
            <ac:spMk id="18" creationId="{5DBAA5EE-6ED0-4A03-B1BE-4F0B5F203A49}"/>
          </ac:spMkLst>
        </pc:spChg>
        <pc:graphicFrameChg chg="add del mod">
          <ac:chgData name="Edouard BRIS" userId="62bb62b7-a2e7-412a-bd77-9df25998788b" providerId="ADAL" clId="{4EB5BCA7-57EF-4110-8127-D69431D4E9C8}" dt="2023-10-12T09:36:29.775" v="2466"/>
          <ac:graphicFrameMkLst>
            <pc:docMk/>
            <pc:sldMk cId="3386392349" sldId="2145707656"/>
            <ac:graphicFrameMk id="2" creationId="{BE943049-B17C-86C6-639F-A581EFD643DB}"/>
          </ac:graphicFrameMkLst>
        </pc:graphicFrameChg>
        <pc:graphicFrameChg chg="add mod modGraphic">
          <ac:chgData name="Edouard BRIS" userId="62bb62b7-a2e7-412a-bd77-9df25998788b" providerId="ADAL" clId="{4EB5BCA7-57EF-4110-8127-D69431D4E9C8}" dt="2023-10-13T12:54:37.886" v="7237" actId="1035"/>
          <ac:graphicFrameMkLst>
            <pc:docMk/>
            <pc:sldMk cId="3386392349" sldId="2145707656"/>
            <ac:graphicFrameMk id="3" creationId="{AE3221C9-DD42-B5F2-3FDF-4C2109EF43C8}"/>
          </ac:graphicFrameMkLst>
        </pc:graphicFrameChg>
        <pc:graphicFrameChg chg="add del mod">
          <ac:chgData name="Edouard BRIS" userId="62bb62b7-a2e7-412a-bd77-9df25998788b" providerId="ADAL" clId="{4EB5BCA7-57EF-4110-8127-D69431D4E9C8}" dt="2023-10-12T09:38:02.860" v="2475"/>
          <ac:graphicFrameMkLst>
            <pc:docMk/>
            <pc:sldMk cId="3386392349" sldId="2145707656"/>
            <ac:graphicFrameMk id="4" creationId="{0EB1344C-2711-4DD6-38CB-ABD5ED634D55}"/>
          </ac:graphicFrameMkLst>
        </pc:graphicFrameChg>
        <pc:graphicFrameChg chg="add mod modGraphic">
          <ac:chgData name="Edouard BRIS" userId="62bb62b7-a2e7-412a-bd77-9df25998788b" providerId="ADAL" clId="{4EB5BCA7-57EF-4110-8127-D69431D4E9C8}" dt="2023-10-13T12:54:37.886" v="7237" actId="1035"/>
          <ac:graphicFrameMkLst>
            <pc:docMk/>
            <pc:sldMk cId="3386392349" sldId="2145707656"/>
            <ac:graphicFrameMk id="5" creationId="{FC54CFE2-9374-8BCE-A200-4E5B0754CE2A}"/>
          </ac:graphicFrameMkLst>
        </pc:graphicFrameChg>
      </pc:sldChg>
      <pc:sldChg chg="addSp delSp modSp add mod">
        <pc:chgData name="Edouard BRIS" userId="62bb62b7-a2e7-412a-bd77-9df25998788b" providerId="ADAL" clId="{4EB5BCA7-57EF-4110-8127-D69431D4E9C8}" dt="2023-10-12T17:05:01.376" v="3710" actId="12"/>
        <pc:sldMkLst>
          <pc:docMk/>
          <pc:sldMk cId="415219077" sldId="2145707657"/>
        </pc:sldMkLst>
        <pc:spChg chg="add del">
          <ac:chgData name="Edouard BRIS" userId="62bb62b7-a2e7-412a-bd77-9df25998788b" providerId="ADAL" clId="{4EB5BCA7-57EF-4110-8127-D69431D4E9C8}" dt="2023-10-12T17:01:43.437" v="3607" actId="22"/>
          <ac:spMkLst>
            <pc:docMk/>
            <pc:sldMk cId="415219077" sldId="2145707657"/>
            <ac:spMk id="3" creationId="{F0126B87-11FF-6828-4C58-F3FE1E23105A}"/>
          </ac:spMkLst>
        </pc:spChg>
        <pc:spChg chg="mod">
          <ac:chgData name="Edouard BRIS" userId="62bb62b7-a2e7-412a-bd77-9df25998788b" providerId="ADAL" clId="{4EB5BCA7-57EF-4110-8127-D69431D4E9C8}" dt="2023-10-12T17:05:01.376" v="3710" actId="12"/>
          <ac:spMkLst>
            <pc:docMk/>
            <pc:sldMk cId="415219077" sldId="2145707657"/>
            <ac:spMk id="13" creationId="{E79981D7-B22F-4BDD-872D-525440F4F587}"/>
          </ac:spMkLst>
        </pc:spChg>
        <pc:spChg chg="mod">
          <ac:chgData name="Edouard BRIS" userId="62bb62b7-a2e7-412a-bd77-9df25998788b" providerId="ADAL" clId="{4EB5BCA7-57EF-4110-8127-D69431D4E9C8}" dt="2023-10-12T10:01:57.137" v="3064" actId="20577"/>
          <ac:spMkLst>
            <pc:docMk/>
            <pc:sldMk cId="415219077" sldId="2145707657"/>
            <ac:spMk id="18" creationId="{5DBAA5EE-6ED0-4A03-B1BE-4F0B5F203A49}"/>
          </ac:spMkLst>
        </pc:spChg>
        <pc:graphicFrameChg chg="del">
          <ac:chgData name="Edouard BRIS" userId="62bb62b7-a2e7-412a-bd77-9df25998788b" providerId="ADAL" clId="{4EB5BCA7-57EF-4110-8127-D69431D4E9C8}" dt="2023-10-12T10:01:15.430" v="3060" actId="478"/>
          <ac:graphicFrameMkLst>
            <pc:docMk/>
            <pc:sldMk cId="415219077" sldId="2145707657"/>
            <ac:graphicFrameMk id="3" creationId="{AE3221C9-DD42-B5F2-3FDF-4C2109EF43C8}"/>
          </ac:graphicFrameMkLst>
        </pc:graphicFrameChg>
        <pc:graphicFrameChg chg="del modGraphic">
          <ac:chgData name="Edouard BRIS" userId="62bb62b7-a2e7-412a-bd77-9df25998788b" providerId="ADAL" clId="{4EB5BCA7-57EF-4110-8127-D69431D4E9C8}" dt="2023-10-12T10:01:21.409" v="3062" actId="478"/>
          <ac:graphicFrameMkLst>
            <pc:docMk/>
            <pc:sldMk cId="415219077" sldId="2145707657"/>
            <ac:graphicFrameMk id="5" creationId="{FC54CFE2-9374-8BCE-A200-4E5B0754CE2A}"/>
          </ac:graphicFrameMkLst>
        </pc:graphicFrameChg>
        <pc:picChg chg="add mod">
          <ac:chgData name="Edouard BRIS" userId="62bb62b7-a2e7-412a-bd77-9df25998788b" providerId="ADAL" clId="{4EB5BCA7-57EF-4110-8127-D69431D4E9C8}" dt="2023-10-12T17:02:55.591" v="3612" actId="1076"/>
          <ac:picMkLst>
            <pc:docMk/>
            <pc:sldMk cId="415219077" sldId="2145707657"/>
            <ac:picMk id="5" creationId="{88350B3A-A080-1332-A754-4DBDEB055C2B}"/>
          </ac:picMkLst>
        </pc:picChg>
      </pc:sldChg>
      <pc:sldChg chg="addSp modSp add mod">
        <pc:chgData name="Edouard BRIS" userId="62bb62b7-a2e7-412a-bd77-9df25998788b" providerId="ADAL" clId="{4EB5BCA7-57EF-4110-8127-D69431D4E9C8}" dt="2023-10-13T08:50:53.532" v="5876" actId="1440"/>
        <pc:sldMkLst>
          <pc:docMk/>
          <pc:sldMk cId="3473115078" sldId="2145707658"/>
        </pc:sldMkLst>
        <pc:spChg chg="add mod">
          <ac:chgData name="Edouard BRIS" userId="62bb62b7-a2e7-412a-bd77-9df25998788b" providerId="ADAL" clId="{4EB5BCA7-57EF-4110-8127-D69431D4E9C8}" dt="2023-10-12T17:22:42.564" v="3972" actId="1076"/>
          <ac:spMkLst>
            <pc:docMk/>
            <pc:sldMk cId="3473115078" sldId="2145707658"/>
            <ac:spMk id="3" creationId="{E38D33C8-3220-0E73-004E-2731FD4D43D0}"/>
          </ac:spMkLst>
        </pc:spChg>
        <pc:spChg chg="add mod">
          <ac:chgData name="Edouard BRIS" userId="62bb62b7-a2e7-412a-bd77-9df25998788b" providerId="ADAL" clId="{4EB5BCA7-57EF-4110-8127-D69431D4E9C8}" dt="2023-10-12T14:46:29.763" v="3603" actId="1582"/>
          <ac:spMkLst>
            <pc:docMk/>
            <pc:sldMk cId="3473115078" sldId="2145707658"/>
            <ac:spMk id="5" creationId="{D88B7FAB-021E-7E9A-3022-0377A4098C91}"/>
          </ac:spMkLst>
        </pc:spChg>
        <pc:spChg chg="add mod">
          <ac:chgData name="Edouard BRIS" userId="62bb62b7-a2e7-412a-bd77-9df25998788b" providerId="ADAL" clId="{4EB5BCA7-57EF-4110-8127-D69431D4E9C8}" dt="2023-10-12T17:23:00.155" v="3985" actId="20577"/>
          <ac:spMkLst>
            <pc:docMk/>
            <pc:sldMk cId="3473115078" sldId="2145707658"/>
            <ac:spMk id="6" creationId="{F9E59E9F-F101-A46E-2D29-E8B4AE935D10}"/>
          </ac:spMkLst>
        </pc:spChg>
        <pc:spChg chg="mod">
          <ac:chgData name="Edouard BRIS" userId="62bb62b7-a2e7-412a-bd77-9df25998788b" providerId="ADAL" clId="{4EB5BCA7-57EF-4110-8127-D69431D4E9C8}" dt="2023-10-12T17:08:08.090" v="3895" actId="14100"/>
          <ac:spMkLst>
            <pc:docMk/>
            <pc:sldMk cId="3473115078" sldId="2145707658"/>
            <ac:spMk id="13" creationId="{E79981D7-B22F-4BDD-872D-525440F4F587}"/>
          </ac:spMkLst>
        </pc:spChg>
        <pc:spChg chg="mod">
          <ac:chgData name="Edouard BRIS" userId="62bb62b7-a2e7-412a-bd77-9df25998788b" providerId="ADAL" clId="{4EB5BCA7-57EF-4110-8127-D69431D4E9C8}" dt="2023-10-12T10:02:21.331" v="3104" actId="20577"/>
          <ac:spMkLst>
            <pc:docMk/>
            <pc:sldMk cId="3473115078" sldId="2145707658"/>
            <ac:spMk id="18" creationId="{5DBAA5EE-6ED0-4A03-B1BE-4F0B5F203A49}"/>
          </ac:spMkLst>
        </pc:spChg>
        <pc:picChg chg="add mod">
          <ac:chgData name="Edouard BRIS" userId="62bb62b7-a2e7-412a-bd77-9df25998788b" providerId="ADAL" clId="{4EB5BCA7-57EF-4110-8127-D69431D4E9C8}" dt="2023-10-13T08:50:53.532" v="5876" actId="1440"/>
          <ac:picMkLst>
            <pc:docMk/>
            <pc:sldMk cId="3473115078" sldId="2145707658"/>
            <ac:picMk id="2" creationId="{A3B6CCBE-A3E7-B013-552B-1154D1733A33}"/>
          </ac:picMkLst>
        </pc:picChg>
        <pc:picChg chg="add mod">
          <ac:chgData name="Edouard BRIS" userId="62bb62b7-a2e7-412a-bd77-9df25998788b" providerId="ADAL" clId="{4EB5BCA7-57EF-4110-8127-D69431D4E9C8}" dt="2023-10-13T08:50:50.124" v="5875" actId="1440"/>
          <ac:picMkLst>
            <pc:docMk/>
            <pc:sldMk cId="3473115078" sldId="2145707658"/>
            <ac:picMk id="4" creationId="{FB295722-6E8A-417D-68CF-B0377DD970A5}"/>
          </ac:picMkLst>
        </pc:picChg>
      </pc:sldChg>
      <pc:sldChg chg="addSp delSp modSp add mod">
        <pc:chgData name="Edouard BRIS" userId="62bb62b7-a2e7-412a-bd77-9df25998788b" providerId="ADAL" clId="{4EB5BCA7-57EF-4110-8127-D69431D4E9C8}" dt="2023-10-13T12:36:16.556" v="7089" actId="20577"/>
        <pc:sldMkLst>
          <pc:docMk/>
          <pc:sldMk cId="91014608" sldId="2145707659"/>
        </pc:sldMkLst>
        <pc:spChg chg="add mod">
          <ac:chgData name="Edouard BRIS" userId="62bb62b7-a2e7-412a-bd77-9df25998788b" providerId="ADAL" clId="{4EB5BCA7-57EF-4110-8127-D69431D4E9C8}" dt="2023-10-12T10:20:59.861" v="3514" actId="1076"/>
          <ac:spMkLst>
            <pc:docMk/>
            <pc:sldMk cId="91014608" sldId="2145707659"/>
            <ac:spMk id="4" creationId="{80001ABC-63CB-BE71-B67E-4EBBD1B68F64}"/>
          </ac:spMkLst>
        </pc:spChg>
        <pc:spChg chg="add del mod">
          <ac:chgData name="Edouard BRIS" userId="62bb62b7-a2e7-412a-bd77-9df25998788b" providerId="ADAL" clId="{4EB5BCA7-57EF-4110-8127-D69431D4E9C8}" dt="2023-10-12T17:20:33.503" v="3940" actId="478"/>
          <ac:spMkLst>
            <pc:docMk/>
            <pc:sldMk cId="91014608" sldId="2145707659"/>
            <ac:spMk id="6" creationId="{98F84985-A5A4-C1D2-524F-A277B4151E0D}"/>
          </ac:spMkLst>
        </pc:spChg>
        <pc:spChg chg="add mod">
          <ac:chgData name="Edouard BRIS" userId="62bb62b7-a2e7-412a-bd77-9df25998788b" providerId="ADAL" clId="{4EB5BCA7-57EF-4110-8127-D69431D4E9C8}" dt="2023-10-13T07:24:21.797" v="4011" actId="1076"/>
          <ac:spMkLst>
            <pc:docMk/>
            <pc:sldMk cId="91014608" sldId="2145707659"/>
            <ac:spMk id="7" creationId="{2EAEA241-C047-FA42-2949-50BD456AA084}"/>
          </ac:spMkLst>
        </pc:spChg>
        <pc:spChg chg="mod">
          <ac:chgData name="Edouard BRIS" userId="62bb62b7-a2e7-412a-bd77-9df25998788b" providerId="ADAL" clId="{4EB5BCA7-57EF-4110-8127-D69431D4E9C8}" dt="2023-10-13T12:36:16.556" v="7089" actId="20577"/>
          <ac:spMkLst>
            <pc:docMk/>
            <pc:sldMk cId="91014608" sldId="2145707659"/>
            <ac:spMk id="13" creationId="{E79981D7-B22F-4BDD-872D-525440F4F587}"/>
          </ac:spMkLst>
        </pc:spChg>
        <pc:spChg chg="mod">
          <ac:chgData name="Edouard BRIS" userId="62bb62b7-a2e7-412a-bd77-9df25998788b" providerId="ADAL" clId="{4EB5BCA7-57EF-4110-8127-D69431D4E9C8}" dt="2023-10-12T10:09:56.764" v="3293" actId="20577"/>
          <ac:spMkLst>
            <pc:docMk/>
            <pc:sldMk cId="91014608" sldId="2145707659"/>
            <ac:spMk id="18" creationId="{5DBAA5EE-6ED0-4A03-B1BE-4F0B5F203A49}"/>
          </ac:spMkLst>
        </pc:spChg>
        <pc:picChg chg="add mod">
          <ac:chgData name="Edouard BRIS" userId="62bb62b7-a2e7-412a-bd77-9df25998788b" providerId="ADAL" clId="{4EB5BCA7-57EF-4110-8127-D69431D4E9C8}" dt="2023-10-12T10:18:09.182" v="3443" actId="1076"/>
          <ac:picMkLst>
            <pc:docMk/>
            <pc:sldMk cId="91014608" sldId="2145707659"/>
            <ac:picMk id="3" creationId="{D920A58E-687C-4A7A-6CB9-23754004D60C}"/>
          </ac:picMkLst>
        </pc:picChg>
        <pc:picChg chg="add mod">
          <ac:chgData name="Edouard BRIS" userId="62bb62b7-a2e7-412a-bd77-9df25998788b" providerId="ADAL" clId="{4EB5BCA7-57EF-4110-8127-D69431D4E9C8}" dt="2023-10-13T07:24:21.797" v="4011" actId="1076"/>
          <ac:picMkLst>
            <pc:docMk/>
            <pc:sldMk cId="91014608" sldId="2145707659"/>
            <ac:picMk id="5" creationId="{4F9D883D-6647-9873-D153-D93FBB43FE4C}"/>
          </ac:picMkLst>
        </pc:picChg>
      </pc:sldChg>
      <pc:sldChg chg="modSp mod">
        <pc:chgData name="Edouard BRIS" userId="62bb62b7-a2e7-412a-bd77-9df25998788b" providerId="ADAL" clId="{4EB5BCA7-57EF-4110-8127-D69431D4E9C8}" dt="2023-10-13T10:44:56.163" v="7018"/>
        <pc:sldMkLst>
          <pc:docMk/>
          <pc:sldMk cId="4220370514" sldId="2145707662"/>
        </pc:sldMkLst>
        <pc:spChg chg="mod">
          <ac:chgData name="Edouard BRIS" userId="62bb62b7-a2e7-412a-bd77-9df25998788b" providerId="ADAL" clId="{4EB5BCA7-57EF-4110-8127-D69431D4E9C8}" dt="2023-10-13T10:44:56.163" v="7018"/>
          <ac:spMkLst>
            <pc:docMk/>
            <pc:sldMk cId="4220370514" sldId="2145707662"/>
            <ac:spMk id="13" creationId="{E79981D7-B22F-4BDD-872D-525440F4F587}"/>
          </ac:spMkLst>
        </pc:spChg>
        <pc:spChg chg="mod">
          <ac:chgData name="Edouard BRIS" userId="62bb62b7-a2e7-412a-bd77-9df25998788b" providerId="ADAL" clId="{4EB5BCA7-57EF-4110-8127-D69431D4E9C8}" dt="2023-10-13T10:32:07.544" v="6940" actId="1076"/>
          <ac:spMkLst>
            <pc:docMk/>
            <pc:sldMk cId="4220370514" sldId="2145707662"/>
            <ac:spMk id="18" creationId="{5DBAA5EE-6ED0-4A03-B1BE-4F0B5F203A49}"/>
          </ac:spMkLst>
        </pc:spChg>
      </pc:sldChg>
      <pc:sldChg chg="modSp mod">
        <pc:chgData name="Edouard BRIS" userId="62bb62b7-a2e7-412a-bd77-9df25998788b" providerId="ADAL" clId="{4EB5BCA7-57EF-4110-8127-D69431D4E9C8}" dt="2023-10-13T10:33:49.432" v="6956" actId="20577"/>
        <pc:sldMkLst>
          <pc:docMk/>
          <pc:sldMk cId="2070961731" sldId="2145707663"/>
        </pc:sldMkLst>
        <pc:spChg chg="mod">
          <ac:chgData name="Edouard BRIS" userId="62bb62b7-a2e7-412a-bd77-9df25998788b" providerId="ADAL" clId="{4EB5BCA7-57EF-4110-8127-D69431D4E9C8}" dt="2023-10-13T10:33:49.432" v="6956" actId="20577"/>
          <ac:spMkLst>
            <pc:docMk/>
            <pc:sldMk cId="2070961731" sldId="2145707663"/>
            <ac:spMk id="13" creationId="{E79981D7-B22F-4BDD-872D-525440F4F587}"/>
          </ac:spMkLst>
        </pc:spChg>
      </pc:sldChg>
      <pc:sldChg chg="modSp mod ord">
        <pc:chgData name="Edouard BRIS" userId="62bb62b7-a2e7-412a-bd77-9df25998788b" providerId="ADAL" clId="{4EB5BCA7-57EF-4110-8127-D69431D4E9C8}" dt="2023-10-13T10:19:15.616" v="6919" actId="207"/>
        <pc:sldMkLst>
          <pc:docMk/>
          <pc:sldMk cId="402327347" sldId="2145707665"/>
        </pc:sldMkLst>
        <pc:spChg chg="mod">
          <ac:chgData name="Edouard BRIS" userId="62bb62b7-a2e7-412a-bd77-9df25998788b" providerId="ADAL" clId="{4EB5BCA7-57EF-4110-8127-D69431D4E9C8}" dt="2023-10-13T10:19:15.616" v="6919" actId="207"/>
          <ac:spMkLst>
            <pc:docMk/>
            <pc:sldMk cId="402327347" sldId="2145707665"/>
            <ac:spMk id="2" creationId="{9B7A50EC-6B53-18FA-C2FF-7AEF4D215315}"/>
          </ac:spMkLst>
        </pc:spChg>
      </pc:sldChg>
    </pc:docChg>
  </pc:docChgLst>
  <pc:docChgLst>
    <pc:chgData name="Mike GUEYE" userId="S::mike.gueye@esante.gouv.fr::61246578-7a1a-40fc-8fec-016198479732" providerId="AD" clId="Web-{1A693228-4E08-68A0-5D6E-4A32C6120E70}"/>
    <pc:docChg chg="addSld delSld modSld sldOrd">
      <pc:chgData name="Mike GUEYE" userId="S::mike.gueye@esante.gouv.fr::61246578-7a1a-40fc-8fec-016198479732" providerId="AD" clId="Web-{1A693228-4E08-68A0-5D6E-4A32C6120E70}" dt="2023-10-13T10:40:32.565" v="1349" actId="20577"/>
      <pc:docMkLst>
        <pc:docMk/>
      </pc:docMkLst>
      <pc:sldChg chg="modSp">
        <pc:chgData name="Mike GUEYE" userId="S::mike.gueye@esante.gouv.fr::61246578-7a1a-40fc-8fec-016198479732" providerId="AD" clId="Web-{1A693228-4E08-68A0-5D6E-4A32C6120E70}" dt="2023-10-13T10:32:12.851" v="1097" actId="20577"/>
        <pc:sldMkLst>
          <pc:docMk/>
          <pc:sldMk cId="3034241615" sldId="2145707614"/>
        </pc:sldMkLst>
        <pc:spChg chg="mod">
          <ac:chgData name="Mike GUEYE" userId="S::mike.gueye@esante.gouv.fr::61246578-7a1a-40fc-8fec-016198479732" providerId="AD" clId="Web-{1A693228-4E08-68A0-5D6E-4A32C6120E70}" dt="2023-10-13T10:32:12.851" v="1097" actId="20577"/>
          <ac:spMkLst>
            <pc:docMk/>
            <pc:sldMk cId="3034241615" sldId="2145707614"/>
            <ac:spMk id="7" creationId="{E75738D9-361D-FACA-AD2D-75A1C2A38450}"/>
          </ac:spMkLst>
        </pc:spChg>
      </pc:sldChg>
      <pc:sldChg chg="modSp">
        <pc:chgData name="Mike GUEYE" userId="S::mike.gueye@esante.gouv.fr::61246578-7a1a-40fc-8fec-016198479732" providerId="AD" clId="Web-{1A693228-4E08-68A0-5D6E-4A32C6120E70}" dt="2023-10-13T10:10:14.449" v="1060" actId="20577"/>
        <pc:sldMkLst>
          <pc:docMk/>
          <pc:sldMk cId="1038039541" sldId="2145707622"/>
        </pc:sldMkLst>
        <pc:spChg chg="mod">
          <ac:chgData name="Mike GUEYE" userId="S::mike.gueye@esante.gouv.fr::61246578-7a1a-40fc-8fec-016198479732" providerId="AD" clId="Web-{1A693228-4E08-68A0-5D6E-4A32C6120E70}" dt="2023-10-13T10:10:14.449" v="1060" actId="20577"/>
          <ac:spMkLst>
            <pc:docMk/>
            <pc:sldMk cId="1038039541" sldId="2145707622"/>
            <ac:spMk id="13" creationId="{E79981D7-B22F-4BDD-872D-525440F4F587}"/>
          </ac:spMkLst>
        </pc:spChg>
      </pc:sldChg>
      <pc:sldChg chg="modSp">
        <pc:chgData name="Mike GUEYE" userId="S::mike.gueye@esante.gouv.fr::61246578-7a1a-40fc-8fec-016198479732" providerId="AD" clId="Web-{1A693228-4E08-68A0-5D6E-4A32C6120E70}" dt="2023-10-13T10:12:44.795" v="1065" actId="20577"/>
        <pc:sldMkLst>
          <pc:docMk/>
          <pc:sldMk cId="3365345873" sldId="2145707653"/>
        </pc:sldMkLst>
        <pc:spChg chg="mod">
          <ac:chgData name="Mike GUEYE" userId="S::mike.gueye@esante.gouv.fr::61246578-7a1a-40fc-8fec-016198479732" providerId="AD" clId="Web-{1A693228-4E08-68A0-5D6E-4A32C6120E70}" dt="2023-10-13T10:12:44.795" v="1065" actId="20577"/>
          <ac:spMkLst>
            <pc:docMk/>
            <pc:sldMk cId="3365345873" sldId="2145707653"/>
            <ac:spMk id="13" creationId="{E79981D7-B22F-4BDD-872D-525440F4F587}"/>
          </ac:spMkLst>
        </pc:spChg>
      </pc:sldChg>
      <pc:sldChg chg="modSp">
        <pc:chgData name="Mike GUEYE" userId="S::mike.gueye@esante.gouv.fr::61246578-7a1a-40fc-8fec-016198479732" providerId="AD" clId="Web-{1A693228-4E08-68A0-5D6E-4A32C6120E70}" dt="2023-10-13T08:22:23.874" v="954" actId="1076"/>
        <pc:sldMkLst>
          <pc:docMk/>
          <pc:sldMk cId="91014608" sldId="2145707659"/>
        </pc:sldMkLst>
        <pc:spChg chg="mod">
          <ac:chgData name="Mike GUEYE" userId="S::mike.gueye@esante.gouv.fr::61246578-7a1a-40fc-8fec-016198479732" providerId="AD" clId="Web-{1A693228-4E08-68A0-5D6E-4A32C6120E70}" dt="2023-10-13T08:22:23.874" v="954" actId="1076"/>
          <ac:spMkLst>
            <pc:docMk/>
            <pc:sldMk cId="91014608" sldId="2145707659"/>
            <ac:spMk id="4" creationId="{80001ABC-63CB-BE71-B67E-4EBBD1B68F64}"/>
          </ac:spMkLst>
        </pc:spChg>
        <pc:picChg chg="mod">
          <ac:chgData name="Mike GUEYE" userId="S::mike.gueye@esante.gouv.fr::61246578-7a1a-40fc-8fec-016198479732" providerId="AD" clId="Web-{1A693228-4E08-68A0-5D6E-4A32C6120E70}" dt="2023-10-13T08:22:09.811" v="953" actId="1076"/>
          <ac:picMkLst>
            <pc:docMk/>
            <pc:sldMk cId="91014608" sldId="2145707659"/>
            <ac:picMk id="3" creationId="{D920A58E-687C-4A7A-6CB9-23754004D60C}"/>
          </ac:picMkLst>
        </pc:picChg>
      </pc:sldChg>
      <pc:sldChg chg="del">
        <pc:chgData name="Mike GUEYE" userId="S::mike.gueye@esante.gouv.fr::61246578-7a1a-40fc-8fec-016198479732" providerId="AD" clId="Web-{1A693228-4E08-68A0-5D6E-4A32C6120E70}" dt="2023-10-13T10:30:57.037" v="1085"/>
        <pc:sldMkLst>
          <pc:docMk/>
          <pc:sldMk cId="75738467" sldId="2145707660"/>
        </pc:sldMkLst>
      </pc:sldChg>
      <pc:sldChg chg="add del">
        <pc:chgData name="Mike GUEYE" userId="S::mike.gueye@esante.gouv.fr::61246578-7a1a-40fc-8fec-016198479732" providerId="AD" clId="Web-{1A693228-4E08-68A0-5D6E-4A32C6120E70}" dt="2023-10-12T15:24:20.984" v="4"/>
        <pc:sldMkLst>
          <pc:docMk/>
          <pc:sldMk cId="3996336200" sldId="2145707661"/>
        </pc:sldMkLst>
      </pc:sldChg>
      <pc:sldChg chg="modSp add ord">
        <pc:chgData name="Mike GUEYE" userId="S::mike.gueye@esante.gouv.fr::61246578-7a1a-40fc-8fec-016198479732" providerId="AD" clId="Web-{1A693228-4E08-68A0-5D6E-4A32C6120E70}" dt="2023-10-13T10:40:32.565" v="1349" actId="20577"/>
        <pc:sldMkLst>
          <pc:docMk/>
          <pc:sldMk cId="4220370514" sldId="2145707662"/>
        </pc:sldMkLst>
        <pc:spChg chg="mod">
          <ac:chgData name="Mike GUEYE" userId="S::mike.gueye@esante.gouv.fr::61246578-7a1a-40fc-8fec-016198479732" providerId="AD" clId="Web-{1A693228-4E08-68A0-5D6E-4A32C6120E70}" dt="2023-10-13T10:40:32.565" v="1349" actId="20577"/>
          <ac:spMkLst>
            <pc:docMk/>
            <pc:sldMk cId="4220370514" sldId="2145707662"/>
            <ac:spMk id="13" creationId="{E79981D7-B22F-4BDD-872D-525440F4F587}"/>
          </ac:spMkLst>
        </pc:spChg>
      </pc:sldChg>
      <pc:sldChg chg="modSp add ord">
        <pc:chgData name="Mike GUEYE" userId="S::mike.gueye@esante.gouv.fr::61246578-7a1a-40fc-8fec-016198479732" providerId="AD" clId="Web-{1A693228-4E08-68A0-5D6E-4A32C6120E70}" dt="2023-10-13T10:37:42.358" v="1294" actId="20577"/>
        <pc:sldMkLst>
          <pc:docMk/>
          <pc:sldMk cId="2070961731" sldId="2145707663"/>
        </pc:sldMkLst>
        <pc:spChg chg="mod">
          <ac:chgData name="Mike GUEYE" userId="S::mike.gueye@esante.gouv.fr::61246578-7a1a-40fc-8fec-016198479732" providerId="AD" clId="Web-{1A693228-4E08-68A0-5D6E-4A32C6120E70}" dt="2023-10-13T10:37:42.358" v="1294" actId="20577"/>
          <ac:spMkLst>
            <pc:docMk/>
            <pc:sldMk cId="2070961731" sldId="2145707663"/>
            <ac:spMk id="13" creationId="{E79981D7-B22F-4BDD-872D-525440F4F587}"/>
          </ac:spMkLst>
        </pc:spChg>
      </pc:sldChg>
      <pc:sldChg chg="modSp add">
        <pc:chgData name="Mike GUEYE" userId="S::mike.gueye@esante.gouv.fr::61246578-7a1a-40fc-8fec-016198479732" providerId="AD" clId="Web-{1A693228-4E08-68A0-5D6E-4A32C6120E70}" dt="2023-10-13T10:30:46.584" v="1084" actId="20577"/>
        <pc:sldMkLst>
          <pc:docMk/>
          <pc:sldMk cId="2952799290" sldId="2145707664"/>
        </pc:sldMkLst>
        <pc:spChg chg="mod">
          <ac:chgData name="Mike GUEYE" userId="S::mike.gueye@esante.gouv.fr::61246578-7a1a-40fc-8fec-016198479732" providerId="AD" clId="Web-{1A693228-4E08-68A0-5D6E-4A32C6120E70}" dt="2023-10-13T10:30:46.584" v="1084" actId="20577"/>
          <ac:spMkLst>
            <pc:docMk/>
            <pc:sldMk cId="2952799290" sldId="2145707664"/>
            <ac:spMk id="13" creationId="{E79981D7-B22F-4BDD-872D-525440F4F587}"/>
          </ac:spMkLst>
        </pc:spChg>
      </pc:sldChg>
      <pc:sldChg chg="addSp delSp modSp add">
        <pc:chgData name="Mike GUEYE" userId="S::mike.gueye@esante.gouv.fr::61246578-7a1a-40fc-8fec-016198479732" providerId="AD" clId="Web-{1A693228-4E08-68A0-5D6E-4A32C6120E70}" dt="2023-10-13T10:27:28.002" v="1078" actId="20577"/>
        <pc:sldMkLst>
          <pc:docMk/>
          <pc:sldMk cId="402327347" sldId="2145707665"/>
        </pc:sldMkLst>
        <pc:spChg chg="mod">
          <ac:chgData name="Mike GUEYE" userId="S::mike.gueye@esante.gouv.fr::61246578-7a1a-40fc-8fec-016198479732" providerId="AD" clId="Web-{1A693228-4E08-68A0-5D6E-4A32C6120E70}" dt="2023-10-13T10:27:28.002" v="1078" actId="20577"/>
          <ac:spMkLst>
            <pc:docMk/>
            <pc:sldMk cId="402327347" sldId="2145707665"/>
            <ac:spMk id="2" creationId="{9B7A50EC-6B53-18FA-C2FF-7AEF4D215315}"/>
          </ac:spMkLst>
        </pc:spChg>
        <pc:spChg chg="add del mod">
          <ac:chgData name="Mike GUEYE" userId="S::mike.gueye@esante.gouv.fr::61246578-7a1a-40fc-8fec-016198479732" providerId="AD" clId="Web-{1A693228-4E08-68A0-5D6E-4A32C6120E70}" dt="2023-10-13T08:21:27.607" v="948"/>
          <ac:spMkLst>
            <pc:docMk/>
            <pc:sldMk cId="402327347" sldId="2145707665"/>
            <ac:spMk id="3" creationId="{B0AE893F-A857-B23E-BFDC-8E8CB50E4E2E}"/>
          </ac:spMkLst>
        </pc:spChg>
      </pc:sldChg>
      <pc:sldChg chg="add del">
        <pc:chgData name="Mike GUEYE" userId="S::mike.gueye@esante.gouv.fr::61246578-7a1a-40fc-8fec-016198479732" providerId="AD" clId="Web-{1A693228-4E08-68A0-5D6E-4A32C6120E70}" dt="2023-10-12T15:44:40.110" v="59"/>
        <pc:sldMkLst>
          <pc:docMk/>
          <pc:sldMk cId="307644328" sldId="2145707666"/>
        </pc:sldMkLst>
      </pc:sldChg>
      <pc:sldChg chg="addSp delSp modSp add ord replId">
        <pc:chgData name="Mike GUEYE" userId="S::mike.gueye@esante.gouv.fr::61246578-7a1a-40fc-8fec-016198479732" providerId="AD" clId="Web-{1A693228-4E08-68A0-5D6E-4A32C6120E70}" dt="2023-10-13T07:46:42.876" v="885" actId="14100"/>
        <pc:sldMkLst>
          <pc:docMk/>
          <pc:sldMk cId="4041256119" sldId="2145707666"/>
        </pc:sldMkLst>
        <pc:spChg chg="add del mod">
          <ac:chgData name="Mike GUEYE" userId="S::mike.gueye@esante.gouv.fr::61246578-7a1a-40fc-8fec-016198479732" providerId="AD" clId="Web-{1A693228-4E08-68A0-5D6E-4A32C6120E70}" dt="2023-10-12T22:50:54.129" v="500"/>
          <ac:spMkLst>
            <pc:docMk/>
            <pc:sldMk cId="4041256119" sldId="2145707666"/>
            <ac:spMk id="3" creationId="{0D77BC2A-A1CE-50DB-FE55-E66E1F60F7E6}"/>
          </ac:spMkLst>
        </pc:spChg>
        <pc:spChg chg="add mod">
          <ac:chgData name="Mike GUEYE" userId="S::mike.gueye@esante.gouv.fr::61246578-7a1a-40fc-8fec-016198479732" providerId="AD" clId="Web-{1A693228-4E08-68A0-5D6E-4A32C6120E70}" dt="2023-10-13T07:46:38.673" v="884" actId="1076"/>
          <ac:spMkLst>
            <pc:docMk/>
            <pc:sldMk cId="4041256119" sldId="2145707666"/>
            <ac:spMk id="5" creationId="{7DCD3650-4E00-2398-BBB5-369C02688E42}"/>
          </ac:spMkLst>
        </pc:spChg>
        <pc:spChg chg="add mod">
          <ac:chgData name="Mike GUEYE" userId="S::mike.gueye@esante.gouv.fr::61246578-7a1a-40fc-8fec-016198479732" providerId="AD" clId="Web-{1A693228-4E08-68A0-5D6E-4A32C6120E70}" dt="2023-10-13T07:46:42.876" v="885" actId="14100"/>
          <ac:spMkLst>
            <pc:docMk/>
            <pc:sldMk cId="4041256119" sldId="2145707666"/>
            <ac:spMk id="7" creationId="{83F465D3-BAAA-CA16-190D-658E9FA6E057}"/>
          </ac:spMkLst>
        </pc:spChg>
        <pc:spChg chg="add del">
          <ac:chgData name="Mike GUEYE" userId="S::mike.gueye@esante.gouv.fr::61246578-7a1a-40fc-8fec-016198479732" providerId="AD" clId="Web-{1A693228-4E08-68A0-5D6E-4A32C6120E70}" dt="2023-10-13T07:43:11.778" v="858"/>
          <ac:spMkLst>
            <pc:docMk/>
            <pc:sldMk cId="4041256119" sldId="2145707666"/>
            <ac:spMk id="9" creationId="{F2302A30-4A51-2E31-3D14-BE3CB4D21C66}"/>
          </ac:spMkLst>
        </pc:spChg>
        <pc:spChg chg="del">
          <ac:chgData name="Mike GUEYE" userId="S::mike.gueye@esante.gouv.fr::61246578-7a1a-40fc-8fec-016198479732" providerId="AD" clId="Web-{1A693228-4E08-68A0-5D6E-4A32C6120E70}" dt="2023-10-12T22:41:53.215" v="429"/>
          <ac:spMkLst>
            <pc:docMk/>
            <pc:sldMk cId="4041256119" sldId="2145707666"/>
            <ac:spMk id="13" creationId="{E79981D7-B22F-4BDD-872D-525440F4F587}"/>
          </ac:spMkLst>
        </pc:spChg>
        <pc:spChg chg="mod">
          <ac:chgData name="Mike GUEYE" userId="S::mike.gueye@esante.gouv.fr::61246578-7a1a-40fc-8fec-016198479732" providerId="AD" clId="Web-{1A693228-4E08-68A0-5D6E-4A32C6120E70}" dt="2023-10-12T22:24:18.148" v="428" actId="20577"/>
          <ac:spMkLst>
            <pc:docMk/>
            <pc:sldMk cId="4041256119" sldId="2145707666"/>
            <ac:spMk id="18" creationId="{5DBAA5EE-6ED0-4A03-B1BE-4F0B5F203A49}"/>
          </ac:spMkLst>
        </pc:spChg>
        <pc:picChg chg="add mod">
          <ac:chgData name="Mike GUEYE" userId="S::mike.gueye@esante.gouv.fr::61246578-7a1a-40fc-8fec-016198479732" providerId="AD" clId="Web-{1A693228-4E08-68A0-5D6E-4A32C6120E70}" dt="2023-10-13T07:46:30.438" v="881" actId="1076"/>
          <ac:picMkLst>
            <pc:docMk/>
            <pc:sldMk cId="4041256119" sldId="2145707666"/>
            <ac:picMk id="2" creationId="{DE5E4991-18DC-DFDD-FB8E-7B18B690123E}"/>
          </ac:picMkLst>
        </pc:picChg>
      </pc:sldChg>
      <pc:sldChg chg="addSp delSp modSp add replId">
        <pc:chgData name="Mike GUEYE" userId="S::mike.gueye@esante.gouv.fr::61246578-7a1a-40fc-8fec-016198479732" providerId="AD" clId="Web-{1A693228-4E08-68A0-5D6E-4A32C6120E70}" dt="2023-10-13T07:49:39.427" v="900" actId="20577"/>
        <pc:sldMkLst>
          <pc:docMk/>
          <pc:sldMk cId="492172759" sldId="2145707667"/>
        </pc:sldMkLst>
        <pc:spChg chg="add mod">
          <ac:chgData name="Mike GUEYE" userId="S::mike.gueye@esante.gouv.fr::61246578-7a1a-40fc-8fec-016198479732" providerId="AD" clId="Web-{1A693228-4E08-68A0-5D6E-4A32C6120E70}" dt="2023-10-13T07:49:39.427" v="900" actId="20577"/>
          <ac:spMkLst>
            <pc:docMk/>
            <pc:sldMk cId="492172759" sldId="2145707667"/>
            <ac:spMk id="4" creationId="{0C79F13C-9D77-613E-1AD7-B0ACC1BB8F03}"/>
          </ac:spMkLst>
        </pc:spChg>
        <pc:spChg chg="del">
          <ac:chgData name="Mike GUEYE" userId="S::mike.gueye@esante.gouv.fr::61246578-7a1a-40fc-8fec-016198479732" providerId="AD" clId="Web-{1A693228-4E08-68A0-5D6E-4A32C6120E70}" dt="2023-10-12T23:01:59.470" v="568"/>
          <ac:spMkLst>
            <pc:docMk/>
            <pc:sldMk cId="492172759" sldId="2145707667"/>
            <ac:spMk id="5" creationId="{7DCD3650-4E00-2398-BBB5-369C02688E42}"/>
          </ac:spMkLst>
        </pc:spChg>
        <pc:spChg chg="del">
          <ac:chgData name="Mike GUEYE" userId="S::mike.gueye@esante.gouv.fr::61246578-7a1a-40fc-8fec-016198479732" providerId="AD" clId="Web-{1A693228-4E08-68A0-5D6E-4A32C6120E70}" dt="2023-10-12T23:02:02.501" v="569"/>
          <ac:spMkLst>
            <pc:docMk/>
            <pc:sldMk cId="492172759" sldId="2145707667"/>
            <ac:spMk id="7" creationId="{83F465D3-BAAA-CA16-190D-658E9FA6E057}"/>
          </ac:spMkLst>
        </pc:spChg>
        <pc:spChg chg="add del">
          <ac:chgData name="Mike GUEYE" userId="S::mike.gueye@esante.gouv.fr::61246578-7a1a-40fc-8fec-016198479732" providerId="AD" clId="Web-{1A693228-4E08-68A0-5D6E-4A32C6120E70}" dt="2023-10-13T07:47:00.580" v="886"/>
          <ac:spMkLst>
            <pc:docMk/>
            <pc:sldMk cId="492172759" sldId="2145707667"/>
            <ac:spMk id="8" creationId="{47878E3B-4132-7EC6-55FA-D8336ADA22A7}"/>
          </ac:spMkLst>
        </pc:spChg>
        <pc:spChg chg="del">
          <ac:chgData name="Mike GUEYE" userId="S::mike.gueye@esante.gouv.fr::61246578-7a1a-40fc-8fec-016198479732" providerId="AD" clId="Web-{1A693228-4E08-68A0-5D6E-4A32C6120E70}" dt="2023-10-12T23:02:05.751" v="570"/>
          <ac:spMkLst>
            <pc:docMk/>
            <pc:sldMk cId="492172759" sldId="2145707667"/>
            <ac:spMk id="9" creationId="{F2302A30-4A51-2E31-3D14-BE3CB4D21C66}"/>
          </ac:spMkLst>
        </pc:spChg>
        <pc:spChg chg="mod">
          <ac:chgData name="Mike GUEYE" userId="S::mike.gueye@esante.gouv.fr::61246578-7a1a-40fc-8fec-016198479732" providerId="AD" clId="Web-{1A693228-4E08-68A0-5D6E-4A32C6120E70}" dt="2023-10-12T23:01:52.892" v="566" actId="20577"/>
          <ac:spMkLst>
            <pc:docMk/>
            <pc:sldMk cId="492172759" sldId="2145707667"/>
            <ac:spMk id="18" creationId="{5DBAA5EE-6ED0-4A03-B1BE-4F0B5F203A49}"/>
          </ac:spMkLst>
        </pc:spChg>
        <pc:picChg chg="del">
          <ac:chgData name="Mike GUEYE" userId="S::mike.gueye@esante.gouv.fr::61246578-7a1a-40fc-8fec-016198479732" providerId="AD" clId="Web-{1A693228-4E08-68A0-5D6E-4A32C6120E70}" dt="2023-10-12T23:01:56.157" v="567"/>
          <ac:picMkLst>
            <pc:docMk/>
            <pc:sldMk cId="492172759" sldId="2145707667"/>
            <ac:picMk id="2" creationId="{DE5E4991-18DC-DFDD-FB8E-7B18B690123E}"/>
          </ac:picMkLst>
        </pc:picChg>
      </pc:sldChg>
      <pc:sldChg chg="addSp delSp modSp add del replId">
        <pc:chgData name="Mike GUEYE" userId="S::mike.gueye@esante.gouv.fr::61246578-7a1a-40fc-8fec-016198479732" providerId="AD" clId="Web-{1A693228-4E08-68A0-5D6E-4A32C6120E70}" dt="2023-10-13T08:38:41.879" v="1058"/>
        <pc:sldMkLst>
          <pc:docMk/>
          <pc:sldMk cId="1139811088" sldId="2145707668"/>
        </pc:sldMkLst>
        <pc:spChg chg="add mod">
          <ac:chgData name="Mike GUEYE" userId="S::mike.gueye@esante.gouv.fr::61246578-7a1a-40fc-8fec-016198479732" providerId="AD" clId="Web-{1A693228-4E08-68A0-5D6E-4A32C6120E70}" dt="2023-10-13T08:37:42.222" v="1057" actId="1076"/>
          <ac:spMkLst>
            <pc:docMk/>
            <pc:sldMk cId="1139811088" sldId="2145707668"/>
            <ac:spMk id="37" creationId="{67A0A908-BDC6-5B55-5C86-D31709895560}"/>
          </ac:spMkLst>
        </pc:spChg>
        <pc:grpChg chg="del">
          <ac:chgData name="Mike GUEYE" userId="S::mike.gueye@esante.gouv.fr::61246578-7a1a-40fc-8fec-016198479732" providerId="AD" clId="Web-{1A693228-4E08-68A0-5D6E-4A32C6120E70}" dt="2023-10-13T08:24:18.799" v="961"/>
          <ac:grpSpMkLst>
            <pc:docMk/>
            <pc:sldMk cId="1139811088" sldId="2145707668"/>
            <ac:grpSpMk id="2" creationId="{C6E12CE5-699D-43E4-5BD3-8FED56B5017A}"/>
          </ac:grpSpMkLst>
        </pc:grpChg>
        <pc:picChg chg="add mod">
          <ac:chgData name="Mike GUEYE" userId="S::mike.gueye@esante.gouv.fr::61246578-7a1a-40fc-8fec-016198479732" providerId="AD" clId="Web-{1A693228-4E08-68A0-5D6E-4A32C6120E70}" dt="2023-10-13T08:36:15.892" v="1052" actId="1076"/>
          <ac:picMkLst>
            <pc:docMk/>
            <pc:sldMk cId="1139811088" sldId="2145707668"/>
            <ac:picMk id="34" creationId="{9DB26A22-52F9-E315-1849-2A5CA668EB01}"/>
          </ac:picMkLst>
        </pc:picChg>
        <pc:picChg chg="add mod">
          <ac:chgData name="Mike GUEYE" userId="S::mike.gueye@esante.gouv.fr::61246578-7a1a-40fc-8fec-016198479732" providerId="AD" clId="Web-{1A693228-4E08-68A0-5D6E-4A32C6120E70}" dt="2023-10-13T08:36:10.657" v="1051" actId="1076"/>
          <ac:picMkLst>
            <pc:docMk/>
            <pc:sldMk cId="1139811088" sldId="2145707668"/>
            <ac:picMk id="35" creationId="{44B18BB7-4E04-257F-9D2F-888CBFA1F615}"/>
          </ac:picMkLst>
        </pc:picChg>
        <pc:picChg chg="add mod">
          <ac:chgData name="Mike GUEYE" userId="S::mike.gueye@esante.gouv.fr::61246578-7a1a-40fc-8fec-016198479732" providerId="AD" clId="Web-{1A693228-4E08-68A0-5D6E-4A32C6120E70}" dt="2023-10-13T08:36:03.392" v="1050" actId="1076"/>
          <ac:picMkLst>
            <pc:docMk/>
            <pc:sldMk cId="1139811088" sldId="2145707668"/>
            <ac:picMk id="36" creationId="{82A2413A-0183-9A73-7779-C9213E4DBD80}"/>
          </ac:picMkLst>
        </pc:picChg>
        <pc:cxnChg chg="mod">
          <ac:chgData name="Mike GUEYE" userId="S::mike.gueye@esante.gouv.fr::61246578-7a1a-40fc-8fec-016198479732" providerId="AD" clId="Web-{1A693228-4E08-68A0-5D6E-4A32C6120E70}" dt="2023-10-13T08:24:18.799" v="961"/>
          <ac:cxnSpMkLst>
            <pc:docMk/>
            <pc:sldMk cId="1139811088" sldId="2145707668"/>
            <ac:cxnSpMk id="11" creationId="{C85153E2-4541-CD64-5539-524E2463CC5F}"/>
          </ac:cxnSpMkLst>
        </pc:cxnChg>
        <pc:cxnChg chg="mod">
          <ac:chgData name="Mike GUEYE" userId="S::mike.gueye@esante.gouv.fr::61246578-7a1a-40fc-8fec-016198479732" providerId="AD" clId="Web-{1A693228-4E08-68A0-5D6E-4A32C6120E70}" dt="2023-10-13T08:24:18.799" v="961"/>
          <ac:cxnSpMkLst>
            <pc:docMk/>
            <pc:sldMk cId="1139811088" sldId="2145707668"/>
            <ac:cxnSpMk id="12" creationId="{73A98A89-393C-45D2-DECE-A69D482128E1}"/>
          </ac:cxnSpMkLst>
        </pc:cxnChg>
        <pc:cxnChg chg="mod">
          <ac:chgData name="Mike GUEYE" userId="S::mike.gueye@esante.gouv.fr::61246578-7a1a-40fc-8fec-016198479732" providerId="AD" clId="Web-{1A693228-4E08-68A0-5D6E-4A32C6120E70}" dt="2023-10-13T08:24:18.799" v="961"/>
          <ac:cxnSpMkLst>
            <pc:docMk/>
            <pc:sldMk cId="1139811088" sldId="2145707668"/>
            <ac:cxnSpMk id="23" creationId="{7E3236E5-ABD2-44FA-16ED-296E66D9EAA5}"/>
          </ac:cxnSpMkLst>
        </pc:cxnChg>
        <pc:cxnChg chg="mod">
          <ac:chgData name="Mike GUEYE" userId="S::mike.gueye@esante.gouv.fr::61246578-7a1a-40fc-8fec-016198479732" providerId="AD" clId="Web-{1A693228-4E08-68A0-5D6E-4A32C6120E70}" dt="2023-10-13T08:24:18.799" v="961"/>
          <ac:cxnSpMkLst>
            <pc:docMk/>
            <pc:sldMk cId="1139811088" sldId="2145707668"/>
            <ac:cxnSpMk id="24" creationId="{79AE9060-B07D-EC53-72AE-5CE8D0230010}"/>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183" cy="502596"/>
          </a:xfrm>
          <a:prstGeom prst="rect">
            <a:avLst/>
          </a:prstGeom>
        </p:spPr>
        <p:txBody>
          <a:bodyPr vert="horz" lIns="96588" tIns="48294" rIns="96588" bIns="48294" rtlCol="0"/>
          <a:lstStyle>
            <a:lvl1pPr algn="l">
              <a:defRPr sz="1300"/>
            </a:lvl1pPr>
          </a:lstStyle>
          <a:p>
            <a:endParaRPr lang="fr-FR"/>
          </a:p>
        </p:txBody>
      </p:sp>
      <p:sp>
        <p:nvSpPr>
          <p:cNvPr id="3" name="Espace réservé de la date 2"/>
          <p:cNvSpPr>
            <a:spLocks noGrp="1"/>
          </p:cNvSpPr>
          <p:nvPr>
            <p:ph type="dt" sz="quarter" idx="1"/>
          </p:nvPr>
        </p:nvSpPr>
        <p:spPr>
          <a:xfrm>
            <a:off x="3900799" y="0"/>
            <a:ext cx="2984183" cy="502596"/>
          </a:xfrm>
          <a:prstGeom prst="rect">
            <a:avLst/>
          </a:prstGeom>
        </p:spPr>
        <p:txBody>
          <a:bodyPr vert="horz" lIns="96588" tIns="48294" rIns="96588" bIns="48294" rtlCol="0"/>
          <a:lstStyle>
            <a:lvl1pPr algn="r">
              <a:defRPr sz="1300"/>
            </a:lvl1pPr>
          </a:lstStyle>
          <a:p>
            <a:fld id="{D9F40865-41FA-4981-885B-BBBCD2722BDB}" type="datetimeFigureOut">
              <a:rPr lang="fr-FR" smtClean="0"/>
              <a:t>26/10/2023</a:t>
            </a:fld>
            <a:endParaRPr lang="fr-FR"/>
          </a:p>
        </p:txBody>
      </p:sp>
      <p:sp>
        <p:nvSpPr>
          <p:cNvPr id="4" name="Espace réservé du pied de page 3"/>
          <p:cNvSpPr>
            <a:spLocks noGrp="1"/>
          </p:cNvSpPr>
          <p:nvPr>
            <p:ph type="ftr" sz="quarter" idx="2"/>
          </p:nvPr>
        </p:nvSpPr>
        <p:spPr>
          <a:xfrm>
            <a:off x="0" y="9514531"/>
            <a:ext cx="2984183" cy="502595"/>
          </a:xfrm>
          <a:prstGeom prst="rect">
            <a:avLst/>
          </a:prstGeom>
        </p:spPr>
        <p:txBody>
          <a:bodyPr vert="horz" lIns="96588" tIns="48294" rIns="96588" bIns="48294" rtlCol="0" anchor="b"/>
          <a:lstStyle>
            <a:lvl1pPr algn="l">
              <a:defRPr sz="1300"/>
            </a:lvl1pPr>
          </a:lstStyle>
          <a:p>
            <a:r>
              <a:rPr lang="fr-FR"/>
              <a:t>TF MSSanté Atelier industriel #2</a:t>
            </a:r>
          </a:p>
        </p:txBody>
      </p:sp>
      <p:sp>
        <p:nvSpPr>
          <p:cNvPr id="5" name="Espace réservé du numéro de diapositive 4"/>
          <p:cNvSpPr>
            <a:spLocks noGrp="1"/>
          </p:cNvSpPr>
          <p:nvPr>
            <p:ph type="sldNum" sz="quarter" idx="3"/>
          </p:nvPr>
        </p:nvSpPr>
        <p:spPr>
          <a:xfrm>
            <a:off x="3900799" y="9514531"/>
            <a:ext cx="2984183" cy="502595"/>
          </a:xfrm>
          <a:prstGeom prst="rect">
            <a:avLst/>
          </a:prstGeom>
        </p:spPr>
        <p:txBody>
          <a:bodyPr vert="horz" lIns="96588" tIns="48294" rIns="96588" bIns="48294" rtlCol="0" anchor="b"/>
          <a:lstStyle>
            <a:lvl1pPr algn="r">
              <a:defRPr sz="1300"/>
            </a:lvl1pPr>
          </a:lstStyle>
          <a:p>
            <a:fld id="{C15D1868-76B4-43A9-899D-82BEF0643EF1}" type="slidenum">
              <a:rPr lang="fr-FR" smtClean="0"/>
              <a:t>‹N°›</a:t>
            </a:fld>
            <a:endParaRPr lang="fr-FR"/>
          </a:p>
        </p:txBody>
      </p:sp>
    </p:spTree>
    <p:extLst>
      <p:ext uri="{BB962C8B-B14F-4D97-AF65-F5344CB8AC3E}">
        <p14:creationId xmlns:p14="http://schemas.microsoft.com/office/powerpoint/2010/main" val="8129265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183" cy="502596"/>
          </a:xfrm>
          <a:prstGeom prst="rect">
            <a:avLst/>
          </a:prstGeom>
        </p:spPr>
        <p:txBody>
          <a:bodyPr vert="horz" lIns="96588" tIns="48294" rIns="96588" bIns="48294" rtlCol="0"/>
          <a:lstStyle>
            <a:lvl1pPr algn="l">
              <a:defRPr sz="1300"/>
            </a:lvl1pPr>
          </a:lstStyle>
          <a:p>
            <a:endParaRPr lang="fr-FR"/>
          </a:p>
        </p:txBody>
      </p:sp>
      <p:sp>
        <p:nvSpPr>
          <p:cNvPr id="3" name="Espace réservé de la date 2"/>
          <p:cNvSpPr>
            <a:spLocks noGrp="1"/>
          </p:cNvSpPr>
          <p:nvPr>
            <p:ph type="dt" idx="1"/>
          </p:nvPr>
        </p:nvSpPr>
        <p:spPr>
          <a:xfrm>
            <a:off x="3900799" y="0"/>
            <a:ext cx="2984183" cy="502596"/>
          </a:xfrm>
          <a:prstGeom prst="rect">
            <a:avLst/>
          </a:prstGeom>
        </p:spPr>
        <p:txBody>
          <a:bodyPr vert="horz" lIns="96588" tIns="48294" rIns="96588" bIns="48294" rtlCol="0"/>
          <a:lstStyle>
            <a:lvl1pPr algn="r">
              <a:defRPr sz="1300"/>
            </a:lvl1pPr>
          </a:lstStyle>
          <a:p>
            <a:fld id="{412BAAE7-D0D6-44E4-A5FF-947BC7301D50}" type="datetimeFigureOut">
              <a:rPr lang="fr-FR" smtClean="0"/>
              <a:t>26/10/2023</a:t>
            </a:fld>
            <a:endParaRPr lang="fr-FR"/>
          </a:p>
        </p:txBody>
      </p:sp>
      <p:sp>
        <p:nvSpPr>
          <p:cNvPr id="4" name="Espace réservé de l'image des diapositives 3"/>
          <p:cNvSpPr>
            <a:spLocks noGrp="1" noRot="1" noChangeAspect="1"/>
          </p:cNvSpPr>
          <p:nvPr>
            <p:ph type="sldImg" idx="2"/>
          </p:nvPr>
        </p:nvSpPr>
        <p:spPr>
          <a:xfrm>
            <a:off x="439738" y="1252538"/>
            <a:ext cx="6007100" cy="3379787"/>
          </a:xfrm>
          <a:prstGeom prst="rect">
            <a:avLst/>
          </a:prstGeom>
          <a:noFill/>
          <a:ln w="12700">
            <a:solidFill>
              <a:prstClr val="black"/>
            </a:solidFill>
          </a:ln>
        </p:spPr>
        <p:txBody>
          <a:bodyPr vert="horz" lIns="96588" tIns="48294" rIns="96588" bIns="48294" rtlCol="0" anchor="ctr"/>
          <a:lstStyle/>
          <a:p>
            <a:endParaRPr lang="fr-FR"/>
          </a:p>
        </p:txBody>
      </p:sp>
      <p:sp>
        <p:nvSpPr>
          <p:cNvPr id="5" name="Espace réservé des notes 4"/>
          <p:cNvSpPr>
            <a:spLocks noGrp="1"/>
          </p:cNvSpPr>
          <p:nvPr>
            <p:ph type="body" sz="quarter" idx="3"/>
          </p:nvPr>
        </p:nvSpPr>
        <p:spPr>
          <a:xfrm>
            <a:off x="688658" y="4820741"/>
            <a:ext cx="5509260" cy="3944243"/>
          </a:xfrm>
          <a:prstGeom prst="rect">
            <a:avLst/>
          </a:prstGeom>
        </p:spPr>
        <p:txBody>
          <a:bodyPr vert="horz" lIns="96588" tIns="48294" rIns="96588" bIns="4829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4531"/>
            <a:ext cx="2984183" cy="502595"/>
          </a:xfrm>
          <a:prstGeom prst="rect">
            <a:avLst/>
          </a:prstGeom>
        </p:spPr>
        <p:txBody>
          <a:bodyPr vert="horz" lIns="96588" tIns="48294" rIns="96588" bIns="48294" rtlCol="0" anchor="b"/>
          <a:lstStyle>
            <a:lvl1pPr algn="l">
              <a:defRPr sz="1300"/>
            </a:lvl1pPr>
          </a:lstStyle>
          <a:p>
            <a:r>
              <a:rPr lang="fr-FR"/>
              <a:t>TF MSSanté Atelier industriel #2</a:t>
            </a:r>
          </a:p>
        </p:txBody>
      </p:sp>
      <p:sp>
        <p:nvSpPr>
          <p:cNvPr id="7" name="Espace réservé du numéro de diapositive 6"/>
          <p:cNvSpPr>
            <a:spLocks noGrp="1"/>
          </p:cNvSpPr>
          <p:nvPr>
            <p:ph type="sldNum" sz="quarter" idx="5"/>
          </p:nvPr>
        </p:nvSpPr>
        <p:spPr>
          <a:xfrm>
            <a:off x="3900799" y="9514531"/>
            <a:ext cx="2984183" cy="502595"/>
          </a:xfrm>
          <a:prstGeom prst="rect">
            <a:avLst/>
          </a:prstGeom>
        </p:spPr>
        <p:txBody>
          <a:bodyPr vert="horz" lIns="96588" tIns="48294" rIns="96588" bIns="48294" rtlCol="0" anchor="b"/>
          <a:lstStyle>
            <a:lvl1pPr algn="r">
              <a:defRPr sz="1300"/>
            </a:lvl1pPr>
          </a:lstStyle>
          <a:p>
            <a:fld id="{CF67D621-F580-432F-80B7-DFD7D956CBFB}" type="slidenum">
              <a:rPr lang="fr-FR" smtClean="0"/>
              <a:t>‹N°›</a:t>
            </a:fld>
            <a:endParaRPr lang="fr-FR"/>
          </a:p>
        </p:txBody>
      </p:sp>
    </p:spTree>
    <p:extLst>
      <p:ext uri="{BB962C8B-B14F-4D97-AF65-F5344CB8AC3E}">
        <p14:creationId xmlns:p14="http://schemas.microsoft.com/office/powerpoint/2010/main" val="5327097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4575E373-7409-4A02-B08B-A78C35713A58}" type="slidenum">
              <a:rPr lang="fr-FR" smtClean="0"/>
              <a:t>3</a:t>
            </a:fld>
            <a:endParaRPr lang="fr-FR"/>
          </a:p>
        </p:txBody>
      </p:sp>
    </p:spTree>
    <p:extLst>
      <p:ext uri="{BB962C8B-B14F-4D97-AF65-F5344CB8AC3E}">
        <p14:creationId xmlns:p14="http://schemas.microsoft.com/office/powerpoint/2010/main" val="3044428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4575E373-7409-4A02-B08B-A78C35713A58}" type="slidenum">
              <a:rPr lang="fr-FR" smtClean="0"/>
              <a:t>14</a:t>
            </a:fld>
            <a:endParaRPr lang="fr-FR"/>
          </a:p>
        </p:txBody>
      </p:sp>
    </p:spTree>
    <p:extLst>
      <p:ext uri="{BB962C8B-B14F-4D97-AF65-F5344CB8AC3E}">
        <p14:creationId xmlns:p14="http://schemas.microsoft.com/office/powerpoint/2010/main" val="3217772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4575E373-7409-4A02-B08B-A78C35713A58}" type="slidenum">
              <a:rPr lang="fr-FR" smtClean="0"/>
              <a:t>15</a:t>
            </a:fld>
            <a:endParaRPr lang="fr-FR"/>
          </a:p>
        </p:txBody>
      </p:sp>
    </p:spTree>
    <p:extLst>
      <p:ext uri="{BB962C8B-B14F-4D97-AF65-F5344CB8AC3E}">
        <p14:creationId xmlns:p14="http://schemas.microsoft.com/office/powerpoint/2010/main" val="2373029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4575E373-7409-4A02-B08B-A78C35713A58}" type="slidenum">
              <a:rPr lang="fr-FR" smtClean="0"/>
              <a:t>16</a:t>
            </a:fld>
            <a:endParaRPr lang="fr-FR"/>
          </a:p>
        </p:txBody>
      </p:sp>
    </p:spTree>
    <p:extLst>
      <p:ext uri="{BB962C8B-B14F-4D97-AF65-F5344CB8AC3E}">
        <p14:creationId xmlns:p14="http://schemas.microsoft.com/office/powerpoint/2010/main" val="3063508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4575E373-7409-4A02-B08B-A78C35713A58}" type="slidenum">
              <a:rPr lang="fr-FR" smtClean="0"/>
              <a:t>17</a:t>
            </a:fld>
            <a:endParaRPr lang="fr-FR"/>
          </a:p>
        </p:txBody>
      </p:sp>
    </p:spTree>
    <p:extLst>
      <p:ext uri="{BB962C8B-B14F-4D97-AF65-F5344CB8AC3E}">
        <p14:creationId xmlns:p14="http://schemas.microsoft.com/office/powerpoint/2010/main" val="3536721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4575E373-7409-4A02-B08B-A78C35713A58}" type="slidenum">
              <a:rPr lang="fr-FR" smtClean="0"/>
              <a:t>20</a:t>
            </a:fld>
            <a:endParaRPr lang="fr-FR"/>
          </a:p>
        </p:txBody>
      </p:sp>
    </p:spTree>
    <p:extLst>
      <p:ext uri="{BB962C8B-B14F-4D97-AF65-F5344CB8AC3E}">
        <p14:creationId xmlns:p14="http://schemas.microsoft.com/office/powerpoint/2010/main" val="675164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4575E373-7409-4A02-B08B-A78C35713A58}" type="slidenum">
              <a:rPr lang="fr-FR" smtClean="0"/>
              <a:t>21</a:t>
            </a:fld>
            <a:endParaRPr lang="fr-FR"/>
          </a:p>
        </p:txBody>
      </p:sp>
    </p:spTree>
    <p:extLst>
      <p:ext uri="{BB962C8B-B14F-4D97-AF65-F5344CB8AC3E}">
        <p14:creationId xmlns:p14="http://schemas.microsoft.com/office/powerpoint/2010/main" val="1470511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4575E373-7409-4A02-B08B-A78C35713A58}" type="slidenum">
              <a:rPr lang="fr-FR" smtClean="0"/>
              <a:t>22</a:t>
            </a:fld>
            <a:endParaRPr lang="fr-FR"/>
          </a:p>
        </p:txBody>
      </p:sp>
    </p:spTree>
    <p:extLst>
      <p:ext uri="{BB962C8B-B14F-4D97-AF65-F5344CB8AC3E}">
        <p14:creationId xmlns:p14="http://schemas.microsoft.com/office/powerpoint/2010/main" val="4280758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4575E373-7409-4A02-B08B-A78C35713A58}" type="slidenum">
              <a:rPr lang="fr-FR" smtClean="0"/>
              <a:t>23</a:t>
            </a:fld>
            <a:endParaRPr lang="fr-FR"/>
          </a:p>
        </p:txBody>
      </p:sp>
    </p:spTree>
    <p:extLst>
      <p:ext uri="{BB962C8B-B14F-4D97-AF65-F5344CB8AC3E}">
        <p14:creationId xmlns:p14="http://schemas.microsoft.com/office/powerpoint/2010/main" val="1668200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4575E373-7409-4A02-B08B-A78C35713A58}" type="slidenum">
              <a:rPr lang="fr-FR" smtClean="0"/>
              <a:t>26</a:t>
            </a:fld>
            <a:endParaRPr lang="fr-FR"/>
          </a:p>
        </p:txBody>
      </p:sp>
    </p:spTree>
    <p:extLst>
      <p:ext uri="{BB962C8B-B14F-4D97-AF65-F5344CB8AC3E}">
        <p14:creationId xmlns:p14="http://schemas.microsoft.com/office/powerpoint/2010/main" val="1139509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4575E373-7409-4A02-B08B-A78C35713A58}" type="slidenum">
              <a:rPr lang="fr-FR" smtClean="0"/>
              <a:t>27</a:t>
            </a:fld>
            <a:endParaRPr lang="fr-FR"/>
          </a:p>
        </p:txBody>
      </p:sp>
    </p:spTree>
    <p:extLst>
      <p:ext uri="{BB962C8B-B14F-4D97-AF65-F5344CB8AC3E}">
        <p14:creationId xmlns:p14="http://schemas.microsoft.com/office/powerpoint/2010/main" val="334680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035552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4575E373-7409-4A02-B08B-A78C35713A58}" type="slidenum">
              <a:rPr lang="fr-FR" smtClean="0"/>
              <a:t>30</a:t>
            </a:fld>
            <a:endParaRPr lang="fr-FR"/>
          </a:p>
        </p:txBody>
      </p:sp>
    </p:spTree>
    <p:extLst>
      <p:ext uri="{BB962C8B-B14F-4D97-AF65-F5344CB8AC3E}">
        <p14:creationId xmlns:p14="http://schemas.microsoft.com/office/powerpoint/2010/main" val="4107175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4575E373-7409-4A02-B08B-A78C35713A58}" type="slidenum">
              <a:rPr lang="fr-FR" smtClean="0"/>
              <a:t>32</a:t>
            </a:fld>
            <a:endParaRPr lang="fr-FR"/>
          </a:p>
        </p:txBody>
      </p:sp>
    </p:spTree>
    <p:extLst>
      <p:ext uri="{BB962C8B-B14F-4D97-AF65-F5344CB8AC3E}">
        <p14:creationId xmlns:p14="http://schemas.microsoft.com/office/powerpoint/2010/main" val="1970246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4575E373-7409-4A02-B08B-A78C35713A58}" type="slidenum">
              <a:rPr lang="fr-FR" smtClean="0"/>
              <a:t>33</a:t>
            </a:fld>
            <a:endParaRPr lang="fr-FR"/>
          </a:p>
        </p:txBody>
      </p:sp>
    </p:spTree>
    <p:extLst>
      <p:ext uri="{BB962C8B-B14F-4D97-AF65-F5344CB8AC3E}">
        <p14:creationId xmlns:p14="http://schemas.microsoft.com/office/powerpoint/2010/main" val="2546105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4575E373-7409-4A02-B08B-A78C35713A58}" type="slidenum">
              <a:rPr lang="fr-FR" smtClean="0"/>
              <a:t>5</a:t>
            </a:fld>
            <a:endParaRPr lang="fr-FR"/>
          </a:p>
        </p:txBody>
      </p:sp>
    </p:spTree>
    <p:extLst>
      <p:ext uri="{BB962C8B-B14F-4D97-AF65-F5344CB8AC3E}">
        <p14:creationId xmlns:p14="http://schemas.microsoft.com/office/powerpoint/2010/main" val="2631914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4575E373-7409-4A02-B08B-A78C35713A58}" type="slidenum">
              <a:rPr lang="fr-FR" smtClean="0"/>
              <a:t>6</a:t>
            </a:fld>
            <a:endParaRPr lang="fr-FR"/>
          </a:p>
        </p:txBody>
      </p:sp>
    </p:spTree>
    <p:extLst>
      <p:ext uri="{BB962C8B-B14F-4D97-AF65-F5344CB8AC3E}">
        <p14:creationId xmlns:p14="http://schemas.microsoft.com/office/powerpoint/2010/main" val="3641483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4575E373-7409-4A02-B08B-A78C35713A58}" type="slidenum">
              <a:rPr lang="fr-FR" smtClean="0"/>
              <a:t>9</a:t>
            </a:fld>
            <a:endParaRPr lang="fr-FR"/>
          </a:p>
        </p:txBody>
      </p:sp>
    </p:spTree>
    <p:extLst>
      <p:ext uri="{BB962C8B-B14F-4D97-AF65-F5344CB8AC3E}">
        <p14:creationId xmlns:p14="http://schemas.microsoft.com/office/powerpoint/2010/main" val="1499665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4575E373-7409-4A02-B08B-A78C35713A58}" type="slidenum">
              <a:rPr lang="fr-FR" smtClean="0"/>
              <a:t>10</a:t>
            </a:fld>
            <a:endParaRPr lang="fr-FR"/>
          </a:p>
        </p:txBody>
      </p:sp>
    </p:spTree>
    <p:extLst>
      <p:ext uri="{BB962C8B-B14F-4D97-AF65-F5344CB8AC3E}">
        <p14:creationId xmlns:p14="http://schemas.microsoft.com/office/powerpoint/2010/main" val="246124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4575E373-7409-4A02-B08B-A78C35713A58}" type="slidenum">
              <a:rPr lang="fr-FR" smtClean="0"/>
              <a:t>11</a:t>
            </a:fld>
            <a:endParaRPr lang="fr-FR"/>
          </a:p>
        </p:txBody>
      </p:sp>
    </p:spTree>
    <p:extLst>
      <p:ext uri="{BB962C8B-B14F-4D97-AF65-F5344CB8AC3E}">
        <p14:creationId xmlns:p14="http://schemas.microsoft.com/office/powerpoint/2010/main" val="3944920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4575E373-7409-4A02-B08B-A78C35713A58}" type="slidenum">
              <a:rPr lang="fr-FR" smtClean="0"/>
              <a:t>12</a:t>
            </a:fld>
            <a:endParaRPr lang="fr-FR"/>
          </a:p>
        </p:txBody>
      </p:sp>
    </p:spTree>
    <p:extLst>
      <p:ext uri="{BB962C8B-B14F-4D97-AF65-F5344CB8AC3E}">
        <p14:creationId xmlns:p14="http://schemas.microsoft.com/office/powerpoint/2010/main" val="1487916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4575E373-7409-4A02-B08B-A78C35713A58}" type="slidenum">
              <a:rPr lang="fr-FR" smtClean="0"/>
              <a:t>13</a:t>
            </a:fld>
            <a:endParaRPr lang="fr-FR"/>
          </a:p>
        </p:txBody>
      </p:sp>
    </p:spTree>
    <p:extLst>
      <p:ext uri="{BB962C8B-B14F-4D97-AF65-F5344CB8AC3E}">
        <p14:creationId xmlns:p14="http://schemas.microsoft.com/office/powerpoint/2010/main" val="4252129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age de texte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54E29D-EEAE-C04C-83AB-8CF7175E77A8}"/>
              </a:ext>
            </a:extLst>
          </p:cNvPr>
          <p:cNvSpPr/>
          <p:nvPr userDrawn="1"/>
        </p:nvSpPr>
        <p:spPr>
          <a:xfrm>
            <a:off x="0" y="6102000"/>
            <a:ext cx="12192000"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a:t> v</a:t>
            </a:r>
          </a:p>
        </p:txBody>
      </p:sp>
      <p:pic>
        <p:nvPicPr>
          <p:cNvPr id="8" name="Image 7">
            <a:extLst>
              <a:ext uri="{FF2B5EF4-FFF2-40B4-BE49-F238E27FC236}">
                <a16:creationId xmlns:a16="http://schemas.microsoft.com/office/drawing/2014/main" id="{CAA89FEA-69A4-5340-B458-878EA3B24BBE}"/>
              </a:ext>
            </a:extLst>
          </p:cNvPr>
          <p:cNvPicPr>
            <a:picLocks noChangeAspect="1"/>
          </p:cNvPicPr>
          <p:nvPr userDrawn="1"/>
        </p:nvPicPr>
        <p:blipFill>
          <a:blip r:embed="rId2"/>
          <a:stretch>
            <a:fillRect/>
          </a:stretch>
        </p:blipFill>
        <p:spPr>
          <a:xfrm>
            <a:off x="1271464" y="6201328"/>
            <a:ext cx="601374" cy="541560"/>
          </a:xfrm>
          <a:prstGeom prst="rect">
            <a:avLst/>
          </a:prstGeom>
        </p:spPr>
      </p:pic>
      <p:pic>
        <p:nvPicPr>
          <p:cNvPr id="9" name="Image 8">
            <a:extLst>
              <a:ext uri="{FF2B5EF4-FFF2-40B4-BE49-F238E27FC236}">
                <a16:creationId xmlns:a16="http://schemas.microsoft.com/office/drawing/2014/main" id="{4E5FA947-1F6C-D640-A0C6-98A6B42508A2}"/>
              </a:ext>
            </a:extLst>
          </p:cNvPr>
          <p:cNvPicPr>
            <a:picLocks noChangeAspect="1"/>
          </p:cNvPicPr>
          <p:nvPr userDrawn="1"/>
        </p:nvPicPr>
        <p:blipFill>
          <a:blip r:embed="rId3"/>
          <a:stretch>
            <a:fillRect/>
          </a:stretch>
        </p:blipFill>
        <p:spPr>
          <a:xfrm>
            <a:off x="281352" y="6174000"/>
            <a:ext cx="753744" cy="586690"/>
          </a:xfrm>
          <a:prstGeom prst="rect">
            <a:avLst/>
          </a:prstGeom>
        </p:spPr>
      </p:pic>
      <p:cxnSp>
        <p:nvCxnSpPr>
          <p:cNvPr id="10" name="Connecteur droit 9">
            <a:extLst>
              <a:ext uri="{FF2B5EF4-FFF2-40B4-BE49-F238E27FC236}">
                <a16:creationId xmlns:a16="http://schemas.microsoft.com/office/drawing/2014/main" id="{4F096878-2770-1341-8553-428A3AC0C9F3}"/>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0" name="Image 29" descr="Une image contenant texte&#10;&#10;Description générée automatiquement">
            <a:extLst>
              <a:ext uri="{FF2B5EF4-FFF2-40B4-BE49-F238E27FC236}">
                <a16:creationId xmlns:a16="http://schemas.microsoft.com/office/drawing/2014/main" id="{750D5D0B-22F2-4E4D-80A7-3D58EA7C6113}"/>
              </a:ext>
            </a:extLst>
          </p:cNvPr>
          <p:cNvPicPr>
            <a:picLocks noChangeAspect="1"/>
          </p:cNvPicPr>
          <p:nvPr userDrawn="1"/>
        </p:nvPicPr>
        <p:blipFill>
          <a:blip r:embed="rId4"/>
          <a:stretch>
            <a:fillRect/>
          </a:stretch>
        </p:blipFill>
        <p:spPr>
          <a:xfrm>
            <a:off x="281353" y="321061"/>
            <a:ext cx="1080088" cy="346978"/>
          </a:xfrm>
          <a:prstGeom prst="rect">
            <a:avLst/>
          </a:prstGeom>
        </p:spPr>
      </p:pic>
      <p:sp>
        <p:nvSpPr>
          <p:cNvPr id="32" name="Espace réservé du numéro de diapositive 2">
            <a:extLst>
              <a:ext uri="{FF2B5EF4-FFF2-40B4-BE49-F238E27FC236}">
                <a16:creationId xmlns:a16="http://schemas.microsoft.com/office/drawing/2014/main" id="{3E6DC61A-6774-B24E-9110-60718C4E1A0F}"/>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chemeClr val="tx1"/>
                </a:solidFill>
                <a:latin typeface="Marianne" panose="02000000000000000000" pitchFamily="2" charset="0"/>
              </a:rPr>
              <a:pPr/>
              <a:t>‹N°›</a:t>
            </a:fld>
            <a:endParaRPr lang="fr-FR" b="1">
              <a:solidFill>
                <a:schemeClr val="tx1"/>
              </a:solidFill>
              <a:latin typeface="Marianne" panose="02000000000000000000" pitchFamily="2" charset="0"/>
            </a:endParaRPr>
          </a:p>
        </p:txBody>
      </p:sp>
    </p:spTree>
    <p:extLst>
      <p:ext uri="{BB962C8B-B14F-4D97-AF65-F5344CB8AC3E}">
        <p14:creationId xmlns:p14="http://schemas.microsoft.com/office/powerpoint/2010/main" val="14331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texte 3">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F1D493F-918B-6242-BEF2-807D314AB594}"/>
              </a:ext>
            </a:extLst>
          </p:cNvPr>
          <p:cNvPicPr>
            <a:picLocks noChangeAspect="1"/>
          </p:cNvPicPr>
          <p:nvPr userDrawn="1"/>
        </p:nvPicPr>
        <p:blipFill>
          <a:blip r:embed="rId2"/>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E254E29D-EEAE-C04C-83AB-8CF7175E77A8}"/>
              </a:ext>
            </a:extLst>
          </p:cNvPr>
          <p:cNvSpPr/>
          <p:nvPr userDrawn="1"/>
        </p:nvSpPr>
        <p:spPr>
          <a:xfrm>
            <a:off x="0" y="6102000"/>
            <a:ext cx="12192000"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a:t> v</a:t>
            </a:r>
          </a:p>
        </p:txBody>
      </p:sp>
      <p:pic>
        <p:nvPicPr>
          <p:cNvPr id="8" name="Image 7">
            <a:extLst>
              <a:ext uri="{FF2B5EF4-FFF2-40B4-BE49-F238E27FC236}">
                <a16:creationId xmlns:a16="http://schemas.microsoft.com/office/drawing/2014/main" id="{CAA89FEA-69A4-5340-B458-878EA3B24BBE}"/>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9" name="Image 8">
            <a:extLst>
              <a:ext uri="{FF2B5EF4-FFF2-40B4-BE49-F238E27FC236}">
                <a16:creationId xmlns:a16="http://schemas.microsoft.com/office/drawing/2014/main" id="{4E5FA947-1F6C-D640-A0C6-98A6B42508A2}"/>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10" name="Connecteur droit 9">
            <a:extLst>
              <a:ext uri="{FF2B5EF4-FFF2-40B4-BE49-F238E27FC236}">
                <a16:creationId xmlns:a16="http://schemas.microsoft.com/office/drawing/2014/main" id="{4F096878-2770-1341-8553-428A3AC0C9F3}"/>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0" name="Image 29" descr="Une image contenant texte&#10;&#10;Description générée automatiquement">
            <a:extLst>
              <a:ext uri="{FF2B5EF4-FFF2-40B4-BE49-F238E27FC236}">
                <a16:creationId xmlns:a16="http://schemas.microsoft.com/office/drawing/2014/main" id="{750D5D0B-22F2-4E4D-80A7-3D58EA7C6113}"/>
              </a:ext>
            </a:extLst>
          </p:cNvPr>
          <p:cNvPicPr>
            <a:picLocks noChangeAspect="1"/>
          </p:cNvPicPr>
          <p:nvPr userDrawn="1"/>
        </p:nvPicPr>
        <p:blipFill>
          <a:blip r:embed="rId5"/>
          <a:stretch>
            <a:fillRect/>
          </a:stretch>
        </p:blipFill>
        <p:spPr>
          <a:xfrm>
            <a:off x="281353" y="321061"/>
            <a:ext cx="1080088" cy="346978"/>
          </a:xfrm>
          <a:prstGeom prst="rect">
            <a:avLst/>
          </a:prstGeom>
        </p:spPr>
      </p:pic>
      <p:sp>
        <p:nvSpPr>
          <p:cNvPr id="32" name="Espace réservé du numéro de diapositive 2">
            <a:extLst>
              <a:ext uri="{FF2B5EF4-FFF2-40B4-BE49-F238E27FC236}">
                <a16:creationId xmlns:a16="http://schemas.microsoft.com/office/drawing/2014/main" id="{3E6DC61A-6774-B24E-9110-60718C4E1A0F}"/>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chemeClr val="tx1"/>
                </a:solidFill>
                <a:latin typeface="Marianne" panose="02000000000000000000" pitchFamily="2" charset="0"/>
              </a:rPr>
              <a:pPr/>
              <a:t>‹N°›</a:t>
            </a:fld>
            <a:endParaRPr lang="fr-FR" b="1">
              <a:solidFill>
                <a:schemeClr val="tx1"/>
              </a:solidFill>
              <a:latin typeface="Marianne" panose="02000000000000000000" pitchFamily="2" charset="0"/>
            </a:endParaRPr>
          </a:p>
        </p:txBody>
      </p:sp>
    </p:spTree>
    <p:extLst>
      <p:ext uri="{BB962C8B-B14F-4D97-AF65-F5344CB8AC3E}">
        <p14:creationId xmlns:p14="http://schemas.microsoft.com/office/powerpoint/2010/main" val="441595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de texte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54E29D-EEAE-C04C-83AB-8CF7175E77A8}"/>
              </a:ext>
            </a:extLst>
          </p:cNvPr>
          <p:cNvSpPr/>
          <p:nvPr userDrawn="1"/>
        </p:nvSpPr>
        <p:spPr>
          <a:xfrm>
            <a:off x="0" y="6102000"/>
            <a:ext cx="12192000"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a:t> </a:t>
            </a:r>
          </a:p>
        </p:txBody>
      </p:sp>
      <p:pic>
        <p:nvPicPr>
          <p:cNvPr id="8" name="Image 7">
            <a:extLst>
              <a:ext uri="{FF2B5EF4-FFF2-40B4-BE49-F238E27FC236}">
                <a16:creationId xmlns:a16="http://schemas.microsoft.com/office/drawing/2014/main" id="{CAA89FEA-69A4-5340-B458-878EA3B24BBE}"/>
              </a:ext>
            </a:extLst>
          </p:cNvPr>
          <p:cNvPicPr>
            <a:picLocks noChangeAspect="1"/>
          </p:cNvPicPr>
          <p:nvPr userDrawn="1"/>
        </p:nvPicPr>
        <p:blipFill>
          <a:blip r:embed="rId2"/>
          <a:stretch>
            <a:fillRect/>
          </a:stretch>
        </p:blipFill>
        <p:spPr>
          <a:xfrm>
            <a:off x="1271464" y="6201328"/>
            <a:ext cx="601374" cy="541560"/>
          </a:xfrm>
          <a:prstGeom prst="rect">
            <a:avLst/>
          </a:prstGeom>
        </p:spPr>
      </p:pic>
      <p:pic>
        <p:nvPicPr>
          <p:cNvPr id="9" name="Image 8">
            <a:extLst>
              <a:ext uri="{FF2B5EF4-FFF2-40B4-BE49-F238E27FC236}">
                <a16:creationId xmlns:a16="http://schemas.microsoft.com/office/drawing/2014/main" id="{4E5FA947-1F6C-D640-A0C6-98A6B42508A2}"/>
              </a:ext>
            </a:extLst>
          </p:cNvPr>
          <p:cNvPicPr>
            <a:picLocks noChangeAspect="1"/>
          </p:cNvPicPr>
          <p:nvPr userDrawn="1"/>
        </p:nvPicPr>
        <p:blipFill>
          <a:blip r:embed="rId3"/>
          <a:stretch>
            <a:fillRect/>
          </a:stretch>
        </p:blipFill>
        <p:spPr>
          <a:xfrm>
            <a:off x="281352" y="6174000"/>
            <a:ext cx="753744" cy="586690"/>
          </a:xfrm>
          <a:prstGeom prst="rect">
            <a:avLst/>
          </a:prstGeom>
        </p:spPr>
      </p:pic>
      <p:cxnSp>
        <p:nvCxnSpPr>
          <p:cNvPr id="10" name="Connecteur droit 9">
            <a:extLst>
              <a:ext uri="{FF2B5EF4-FFF2-40B4-BE49-F238E27FC236}">
                <a16:creationId xmlns:a16="http://schemas.microsoft.com/office/drawing/2014/main" id="{4F096878-2770-1341-8553-428A3AC0C9F3}"/>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0" name="Image 29" descr="Une image contenant texte&#10;&#10;Description générée automatiquement">
            <a:extLst>
              <a:ext uri="{FF2B5EF4-FFF2-40B4-BE49-F238E27FC236}">
                <a16:creationId xmlns:a16="http://schemas.microsoft.com/office/drawing/2014/main" id="{750D5D0B-22F2-4E4D-80A7-3D58EA7C6113}"/>
              </a:ext>
            </a:extLst>
          </p:cNvPr>
          <p:cNvPicPr>
            <a:picLocks noChangeAspect="1"/>
          </p:cNvPicPr>
          <p:nvPr userDrawn="1"/>
        </p:nvPicPr>
        <p:blipFill>
          <a:blip r:embed="rId4"/>
          <a:stretch>
            <a:fillRect/>
          </a:stretch>
        </p:blipFill>
        <p:spPr>
          <a:xfrm>
            <a:off x="281353" y="321061"/>
            <a:ext cx="1080088" cy="346978"/>
          </a:xfrm>
          <a:prstGeom prst="rect">
            <a:avLst/>
          </a:prstGeom>
        </p:spPr>
      </p:pic>
      <p:sp>
        <p:nvSpPr>
          <p:cNvPr id="32" name="Espace réservé du numéro de diapositive 2">
            <a:extLst>
              <a:ext uri="{FF2B5EF4-FFF2-40B4-BE49-F238E27FC236}">
                <a16:creationId xmlns:a16="http://schemas.microsoft.com/office/drawing/2014/main" id="{3E6DC61A-6774-B24E-9110-60718C4E1A0F}"/>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chemeClr val="tx1"/>
                </a:solidFill>
                <a:latin typeface="Marianne" panose="02000000000000000000" pitchFamily="2" charset="0"/>
              </a:rPr>
              <a:pPr/>
              <a:t>‹N°›</a:t>
            </a:fld>
            <a:endParaRPr lang="fr-FR" b="1">
              <a:solidFill>
                <a:schemeClr val="tx1"/>
              </a:solidFill>
              <a:latin typeface="Marianne" panose="02000000000000000000" pitchFamily="2" charset="0"/>
            </a:endParaRPr>
          </a:p>
        </p:txBody>
      </p:sp>
    </p:spTree>
    <p:extLst>
      <p:ext uri="{BB962C8B-B14F-4D97-AF65-F5344CB8AC3E}">
        <p14:creationId xmlns:p14="http://schemas.microsoft.com/office/powerpoint/2010/main" val="1433119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4" name="Espace réservé du contenu 3"/>
          <p:cNvSpPr>
            <a:spLocks noGrp="1"/>
          </p:cNvSpPr>
          <p:nvPr>
            <p:ph sz="quarter" idx="18"/>
          </p:nvPr>
        </p:nvSpPr>
        <p:spPr>
          <a:xfrm>
            <a:off x="621600" y="1414800"/>
            <a:ext cx="10948800" cy="4536000"/>
          </a:xfrm>
        </p:spPr>
        <p:txBody>
          <a:bodyPr>
            <a:noAutofit/>
          </a:bodyPr>
          <a:lstStyle>
            <a:lvl1pPr marL="0" indent="0">
              <a:buSzPct val="140000"/>
              <a:buFont typeface="Wingdings" panose="05000000000000000000" pitchFamily="2" charset="2"/>
              <a:buNone/>
              <a:defRPr sz="3200"/>
            </a:lvl1pPr>
            <a:lvl2pPr marL="959976" marR="0"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sz="2400" baseline="0">
                <a:solidFill>
                  <a:schemeClr val="tx2"/>
                </a:solidFill>
              </a:defRPr>
            </a:lvl2pPr>
            <a:lvl3pPr marL="1439964" marR="0"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sz="2133">
                <a:solidFill>
                  <a:srgbClr val="575757"/>
                </a:solidFill>
              </a:defRPr>
            </a:lvl3pPr>
            <a:lvl4pPr marL="1919952" marR="0"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sz="1867">
                <a:solidFill>
                  <a:srgbClr val="575757"/>
                </a:solidFill>
              </a:defRPr>
            </a:lvl4pPr>
            <a:lvl5pPr marL="2399940" marR="0"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sz="1867">
                <a:solidFill>
                  <a:srgbClr val="575757"/>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Tree>
    <p:extLst>
      <p:ext uri="{BB962C8B-B14F-4D97-AF65-F5344CB8AC3E}">
        <p14:creationId xmlns:p14="http://schemas.microsoft.com/office/powerpoint/2010/main" val="296108779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F1D493F-918B-6242-BEF2-807D314AB594}"/>
              </a:ext>
            </a:extLst>
          </p:cNvPr>
          <p:cNvPicPr>
            <a:picLocks noChangeAspect="1"/>
          </p:cNvPicPr>
          <p:nvPr userDrawn="1"/>
        </p:nvPicPr>
        <p:blipFill>
          <a:blip r:embed="rId2"/>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E254E29D-EEAE-C04C-83AB-8CF7175E77A8}"/>
              </a:ext>
            </a:extLst>
          </p:cNvPr>
          <p:cNvSpPr/>
          <p:nvPr userDrawn="1"/>
        </p:nvSpPr>
        <p:spPr>
          <a:xfrm>
            <a:off x="0" y="6102000"/>
            <a:ext cx="12192000"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a:t> v</a:t>
            </a:r>
          </a:p>
        </p:txBody>
      </p:sp>
      <p:pic>
        <p:nvPicPr>
          <p:cNvPr id="8" name="Image 7">
            <a:extLst>
              <a:ext uri="{FF2B5EF4-FFF2-40B4-BE49-F238E27FC236}">
                <a16:creationId xmlns:a16="http://schemas.microsoft.com/office/drawing/2014/main" id="{CAA89FEA-69A4-5340-B458-878EA3B24BBE}"/>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9" name="Image 8">
            <a:extLst>
              <a:ext uri="{FF2B5EF4-FFF2-40B4-BE49-F238E27FC236}">
                <a16:creationId xmlns:a16="http://schemas.microsoft.com/office/drawing/2014/main" id="{4E5FA947-1F6C-D640-A0C6-98A6B42508A2}"/>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10" name="Connecteur droit 9">
            <a:extLst>
              <a:ext uri="{FF2B5EF4-FFF2-40B4-BE49-F238E27FC236}">
                <a16:creationId xmlns:a16="http://schemas.microsoft.com/office/drawing/2014/main" id="{4F096878-2770-1341-8553-428A3AC0C9F3}"/>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2" name="Titre 1">
            <a:extLst>
              <a:ext uri="{FF2B5EF4-FFF2-40B4-BE49-F238E27FC236}">
                <a16:creationId xmlns:a16="http://schemas.microsoft.com/office/drawing/2014/main" id="{68E2DB4B-FCFA-5B44-A73B-1D2A829C3916}"/>
              </a:ext>
            </a:extLst>
          </p:cNvPr>
          <p:cNvSpPr>
            <a:spLocks noGrp="1"/>
          </p:cNvSpPr>
          <p:nvPr>
            <p:ph type="title" hasCustomPrompt="1"/>
          </p:nvPr>
        </p:nvSpPr>
        <p:spPr>
          <a:xfrm>
            <a:off x="480835" y="2101866"/>
            <a:ext cx="4833444" cy="1462781"/>
          </a:xfrm>
        </p:spPr>
        <p:txBody>
          <a:bodyPr lIns="0" tIns="0" rIns="0" bIns="0" anchor="b">
            <a:normAutofit/>
          </a:bodyPr>
          <a:lstStyle>
            <a:lvl1pPr>
              <a:defRPr lang="fr-FR" sz="3500" b="1" kern="1200" dirty="0">
                <a:solidFill>
                  <a:schemeClr val="tx1"/>
                </a:solidFill>
                <a:latin typeface="Marianne" panose="02000000000000000000" pitchFamily="2" charset="0"/>
                <a:ea typeface="+mn-ea"/>
                <a:cs typeface="Arial" panose="020B0604020202020204" pitchFamily="34" charset="0"/>
              </a:defRPr>
            </a:lvl1pPr>
          </a:lstStyle>
          <a:p>
            <a:r>
              <a:rPr lang="fr-FR"/>
              <a:t>CLIQUEZ POUR </a:t>
            </a:r>
            <a:br>
              <a:rPr lang="fr-FR"/>
            </a:br>
            <a:r>
              <a:rPr lang="fr-FR"/>
              <a:t>AJOUTER UN TITRE</a:t>
            </a:r>
          </a:p>
        </p:txBody>
      </p:sp>
      <p:sp>
        <p:nvSpPr>
          <p:cNvPr id="23" name="Espace réservé du texte 2">
            <a:extLst>
              <a:ext uri="{FF2B5EF4-FFF2-40B4-BE49-F238E27FC236}">
                <a16:creationId xmlns:a16="http://schemas.microsoft.com/office/drawing/2014/main" id="{10A83026-9E0E-D646-81B4-20BF100FE4E5}"/>
              </a:ext>
            </a:extLst>
          </p:cNvPr>
          <p:cNvSpPr>
            <a:spLocks noGrp="1"/>
          </p:cNvSpPr>
          <p:nvPr>
            <p:ph type="body" idx="1" hasCustomPrompt="1"/>
          </p:nvPr>
        </p:nvSpPr>
        <p:spPr>
          <a:xfrm>
            <a:off x="463831" y="4054112"/>
            <a:ext cx="2097315" cy="308562"/>
          </a:xfrm>
        </p:spPr>
        <p:txBody>
          <a:bodyPr lIns="0" tIns="0" rIns="0" bIns="0">
            <a:noAutofit/>
          </a:bodyPr>
          <a:lstStyle>
            <a:lvl1pPr marL="0" indent="0" algn="l" defTabSz="914400" rtl="0" eaLnBrk="1" latinLnBrk="0" hangingPunct="1">
              <a:lnSpc>
                <a:spcPts val="2400"/>
              </a:lnSpc>
              <a:buNone/>
              <a:defRPr lang="fr-FR" sz="2400" b="1" i="0" kern="1200" dirty="0">
                <a:solidFill>
                  <a:schemeClr val="tx1"/>
                </a:solidFill>
                <a:latin typeface="Marianne" panose="02000000000000000000" pitchFamily="2"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Date</a:t>
            </a:r>
          </a:p>
        </p:txBody>
      </p:sp>
      <p:sp>
        <p:nvSpPr>
          <p:cNvPr id="24" name="Espace réservé du texte 2">
            <a:extLst>
              <a:ext uri="{FF2B5EF4-FFF2-40B4-BE49-F238E27FC236}">
                <a16:creationId xmlns:a16="http://schemas.microsoft.com/office/drawing/2014/main" id="{E3C2A860-67D9-7A4F-82C0-6AF5CA57546D}"/>
              </a:ext>
            </a:extLst>
          </p:cNvPr>
          <p:cNvSpPr>
            <a:spLocks noGrp="1"/>
          </p:cNvSpPr>
          <p:nvPr>
            <p:ph type="body" idx="10" hasCustomPrompt="1"/>
          </p:nvPr>
        </p:nvSpPr>
        <p:spPr>
          <a:xfrm>
            <a:off x="463830" y="4466303"/>
            <a:ext cx="4850449" cy="385835"/>
          </a:xfrm>
        </p:spPr>
        <p:txBody>
          <a:bodyPr lIns="0" tIns="0" rIns="0" bIns="0">
            <a:noAutofit/>
          </a:bodyPr>
          <a:lstStyle>
            <a:lvl1pPr marL="0" indent="0" algn="l" defTabSz="914400" rtl="0" eaLnBrk="1" latinLnBrk="0" hangingPunct="1">
              <a:lnSpc>
                <a:spcPts val="2400"/>
              </a:lnSpc>
              <a:buNone/>
              <a:defRPr lang="fr-FR" sz="1800" kern="1200" dirty="0">
                <a:solidFill>
                  <a:schemeClr val="tx1"/>
                </a:solidFill>
                <a:latin typeface="Marianne" panose="02000000000000000000" pitchFamily="2"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Service émetteur</a:t>
            </a:r>
          </a:p>
        </p:txBody>
      </p:sp>
      <p:pic>
        <p:nvPicPr>
          <p:cNvPr id="30" name="Image 29" descr="Une image contenant texte&#10;&#10;Description générée automatiquement">
            <a:extLst>
              <a:ext uri="{FF2B5EF4-FFF2-40B4-BE49-F238E27FC236}">
                <a16:creationId xmlns:a16="http://schemas.microsoft.com/office/drawing/2014/main" id="{750D5D0B-22F2-4E4D-80A7-3D58EA7C6113}"/>
              </a:ext>
            </a:extLst>
          </p:cNvPr>
          <p:cNvPicPr>
            <a:picLocks noChangeAspect="1"/>
          </p:cNvPicPr>
          <p:nvPr userDrawn="1"/>
        </p:nvPicPr>
        <p:blipFill>
          <a:blip r:embed="rId5"/>
          <a:stretch>
            <a:fillRect/>
          </a:stretch>
        </p:blipFill>
        <p:spPr>
          <a:xfrm>
            <a:off x="281352" y="321060"/>
            <a:ext cx="3598053" cy="1155875"/>
          </a:xfrm>
          <a:prstGeom prst="rect">
            <a:avLst/>
          </a:prstGeom>
        </p:spPr>
      </p:pic>
      <p:sp>
        <p:nvSpPr>
          <p:cNvPr id="32" name="Espace réservé du numéro de diapositive 2">
            <a:extLst>
              <a:ext uri="{FF2B5EF4-FFF2-40B4-BE49-F238E27FC236}">
                <a16:creationId xmlns:a16="http://schemas.microsoft.com/office/drawing/2014/main" id="{3E6DC61A-6774-B24E-9110-60718C4E1A0F}"/>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chemeClr val="tx1"/>
                </a:solidFill>
                <a:latin typeface="Marianne" panose="02000000000000000000" pitchFamily="2" charset="0"/>
              </a:rPr>
              <a:pPr/>
              <a:t>‹N°›</a:t>
            </a:fld>
            <a:endParaRPr lang="fr-FR" b="1">
              <a:solidFill>
                <a:schemeClr val="tx1"/>
              </a:solidFill>
              <a:latin typeface="Marianne" panose="02000000000000000000" pitchFamily="2" charset="0"/>
            </a:endParaRPr>
          </a:p>
        </p:txBody>
      </p:sp>
    </p:spTree>
    <p:extLst>
      <p:ext uri="{BB962C8B-B14F-4D97-AF65-F5344CB8AC3E}">
        <p14:creationId xmlns:p14="http://schemas.microsoft.com/office/powerpoint/2010/main" val="1803633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5DE9558-A236-DE4F-9CD0-FE73361EBD40}"/>
              </a:ext>
            </a:extLst>
          </p:cNvPr>
          <p:cNvSpPr/>
          <p:nvPr userDrawn="1"/>
        </p:nvSpPr>
        <p:spPr>
          <a:xfrm>
            <a:off x="0" y="0"/>
            <a:ext cx="12192000" cy="6858000"/>
          </a:xfrm>
          <a:prstGeom prst="rect">
            <a:avLst/>
          </a:prstGeom>
          <a:solidFill>
            <a:srgbClr val="4CB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AB5AAD97-51D2-F846-B1BC-D2B948B3D4BC}"/>
              </a:ext>
            </a:extLst>
          </p:cNvPr>
          <p:cNvSpPr/>
          <p:nvPr userDrawn="1"/>
        </p:nvSpPr>
        <p:spPr>
          <a:xfrm>
            <a:off x="0" y="6102000"/>
            <a:ext cx="12192000"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a:t> v</a:t>
            </a:r>
          </a:p>
        </p:txBody>
      </p:sp>
      <p:pic>
        <p:nvPicPr>
          <p:cNvPr id="20" name="Image 19">
            <a:extLst>
              <a:ext uri="{FF2B5EF4-FFF2-40B4-BE49-F238E27FC236}">
                <a16:creationId xmlns:a16="http://schemas.microsoft.com/office/drawing/2014/main" id="{740BD770-486C-CB46-AD1C-9B9C8BEDB6DB}"/>
              </a:ext>
            </a:extLst>
          </p:cNvPr>
          <p:cNvPicPr>
            <a:picLocks noChangeAspect="1"/>
          </p:cNvPicPr>
          <p:nvPr userDrawn="1"/>
        </p:nvPicPr>
        <p:blipFill>
          <a:blip r:embed="rId2"/>
          <a:stretch>
            <a:fillRect/>
          </a:stretch>
        </p:blipFill>
        <p:spPr>
          <a:xfrm>
            <a:off x="1271464" y="6201328"/>
            <a:ext cx="601374" cy="541560"/>
          </a:xfrm>
          <a:prstGeom prst="rect">
            <a:avLst/>
          </a:prstGeom>
        </p:spPr>
      </p:pic>
      <p:pic>
        <p:nvPicPr>
          <p:cNvPr id="21" name="Image 20">
            <a:extLst>
              <a:ext uri="{FF2B5EF4-FFF2-40B4-BE49-F238E27FC236}">
                <a16:creationId xmlns:a16="http://schemas.microsoft.com/office/drawing/2014/main" id="{38F11341-E9E2-754A-A936-37113001ABE6}"/>
              </a:ext>
            </a:extLst>
          </p:cNvPr>
          <p:cNvPicPr>
            <a:picLocks noChangeAspect="1"/>
          </p:cNvPicPr>
          <p:nvPr userDrawn="1"/>
        </p:nvPicPr>
        <p:blipFill>
          <a:blip r:embed="rId3"/>
          <a:stretch>
            <a:fillRect/>
          </a:stretch>
        </p:blipFill>
        <p:spPr>
          <a:xfrm>
            <a:off x="281352" y="6174000"/>
            <a:ext cx="753744" cy="586690"/>
          </a:xfrm>
          <a:prstGeom prst="rect">
            <a:avLst/>
          </a:prstGeom>
        </p:spPr>
      </p:pic>
      <p:cxnSp>
        <p:nvCxnSpPr>
          <p:cNvPr id="22" name="Connecteur droit 21">
            <a:extLst>
              <a:ext uri="{FF2B5EF4-FFF2-40B4-BE49-F238E27FC236}">
                <a16:creationId xmlns:a16="http://schemas.microsoft.com/office/drawing/2014/main" id="{AD5BCAA8-D71F-6641-902D-E6239BE0997A}"/>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7" name="Espace réservé du numéro de diapositive 2">
            <a:extLst>
              <a:ext uri="{FF2B5EF4-FFF2-40B4-BE49-F238E27FC236}">
                <a16:creationId xmlns:a16="http://schemas.microsoft.com/office/drawing/2014/main" id="{1C80E49C-8D63-A449-B92B-9B7C6083D03C}"/>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chemeClr val="tx1"/>
                </a:solidFill>
                <a:latin typeface="Marianne" panose="02000000000000000000" pitchFamily="2" charset="0"/>
              </a:rPr>
              <a:pPr/>
              <a:t>‹N°›</a:t>
            </a:fld>
            <a:endParaRPr lang="fr-FR" b="1">
              <a:solidFill>
                <a:schemeClr val="tx1"/>
              </a:solidFill>
              <a:latin typeface="Marianne" panose="02000000000000000000" pitchFamily="2" charset="0"/>
            </a:endParaRPr>
          </a:p>
        </p:txBody>
      </p:sp>
      <p:pic>
        <p:nvPicPr>
          <p:cNvPr id="31" name="Image 30">
            <a:extLst>
              <a:ext uri="{FF2B5EF4-FFF2-40B4-BE49-F238E27FC236}">
                <a16:creationId xmlns:a16="http://schemas.microsoft.com/office/drawing/2014/main" id="{95B6433F-FD99-8E4E-90B1-4F7F093A1AA1}"/>
              </a:ext>
            </a:extLst>
          </p:cNvPr>
          <p:cNvPicPr>
            <a:picLocks noChangeAspect="1"/>
          </p:cNvPicPr>
          <p:nvPr userDrawn="1"/>
        </p:nvPicPr>
        <p:blipFill>
          <a:blip r:embed="rId4"/>
          <a:srcRect/>
          <a:stretch/>
        </p:blipFill>
        <p:spPr>
          <a:xfrm>
            <a:off x="281352" y="321060"/>
            <a:ext cx="1802629" cy="579094"/>
          </a:xfrm>
          <a:prstGeom prst="rect">
            <a:avLst/>
          </a:prstGeom>
        </p:spPr>
      </p:pic>
    </p:spTree>
    <p:extLst>
      <p:ext uri="{BB962C8B-B14F-4D97-AF65-F5344CB8AC3E}">
        <p14:creationId xmlns:p14="http://schemas.microsoft.com/office/powerpoint/2010/main" val="724051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calaire 1">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5DE9558-A236-DE4F-9CD0-FE73361EBD40}"/>
              </a:ext>
            </a:extLst>
          </p:cNvPr>
          <p:cNvSpPr/>
          <p:nvPr userDrawn="1"/>
        </p:nvSpPr>
        <p:spPr>
          <a:xfrm>
            <a:off x="0" y="0"/>
            <a:ext cx="12192000" cy="6858000"/>
          </a:xfrm>
          <a:prstGeom prst="rect">
            <a:avLst/>
          </a:prstGeom>
          <a:solidFill>
            <a:srgbClr val="A62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BAF88794-DABD-B341-A46C-726B9E0EE2C4}"/>
              </a:ext>
            </a:extLst>
          </p:cNvPr>
          <p:cNvPicPr>
            <a:picLocks noChangeAspect="1"/>
          </p:cNvPicPr>
          <p:nvPr userDrawn="1"/>
        </p:nvPicPr>
        <p:blipFill>
          <a:blip r:embed="rId2"/>
          <a:stretch>
            <a:fillRect/>
          </a:stretch>
        </p:blipFill>
        <p:spPr>
          <a:xfrm>
            <a:off x="5767365" y="0"/>
            <a:ext cx="6424635" cy="6858000"/>
          </a:xfrm>
          <a:prstGeom prst="rect">
            <a:avLst/>
          </a:prstGeom>
        </p:spPr>
      </p:pic>
      <p:sp>
        <p:nvSpPr>
          <p:cNvPr id="19" name="Rectangle 18">
            <a:extLst>
              <a:ext uri="{FF2B5EF4-FFF2-40B4-BE49-F238E27FC236}">
                <a16:creationId xmlns:a16="http://schemas.microsoft.com/office/drawing/2014/main" id="{AB5AAD97-51D2-F846-B1BC-D2B948B3D4BC}"/>
              </a:ext>
            </a:extLst>
          </p:cNvPr>
          <p:cNvSpPr/>
          <p:nvPr userDrawn="1"/>
        </p:nvSpPr>
        <p:spPr>
          <a:xfrm>
            <a:off x="0" y="6102000"/>
            <a:ext cx="12192000"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a:t> v</a:t>
            </a:r>
          </a:p>
        </p:txBody>
      </p:sp>
      <p:pic>
        <p:nvPicPr>
          <p:cNvPr id="20" name="Image 19">
            <a:extLst>
              <a:ext uri="{FF2B5EF4-FFF2-40B4-BE49-F238E27FC236}">
                <a16:creationId xmlns:a16="http://schemas.microsoft.com/office/drawing/2014/main" id="{740BD770-486C-CB46-AD1C-9B9C8BEDB6DB}"/>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21" name="Image 20">
            <a:extLst>
              <a:ext uri="{FF2B5EF4-FFF2-40B4-BE49-F238E27FC236}">
                <a16:creationId xmlns:a16="http://schemas.microsoft.com/office/drawing/2014/main" id="{38F11341-E9E2-754A-A936-37113001ABE6}"/>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22" name="Connecteur droit 21">
            <a:extLst>
              <a:ext uri="{FF2B5EF4-FFF2-40B4-BE49-F238E27FC236}">
                <a16:creationId xmlns:a16="http://schemas.microsoft.com/office/drawing/2014/main" id="{AD5BCAA8-D71F-6641-902D-E6239BE0997A}"/>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7" name="Espace réservé du numéro de diapositive 2">
            <a:extLst>
              <a:ext uri="{FF2B5EF4-FFF2-40B4-BE49-F238E27FC236}">
                <a16:creationId xmlns:a16="http://schemas.microsoft.com/office/drawing/2014/main" id="{1C80E49C-8D63-A449-B92B-9B7C6083D03C}"/>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chemeClr val="tx1"/>
                </a:solidFill>
                <a:latin typeface="Marianne" panose="02000000000000000000" pitchFamily="2" charset="0"/>
              </a:rPr>
              <a:pPr/>
              <a:t>‹N°›</a:t>
            </a:fld>
            <a:endParaRPr lang="fr-FR" b="1">
              <a:solidFill>
                <a:schemeClr val="tx1"/>
              </a:solidFill>
              <a:latin typeface="Marianne" panose="02000000000000000000" pitchFamily="2" charset="0"/>
            </a:endParaRPr>
          </a:p>
        </p:txBody>
      </p:sp>
      <p:pic>
        <p:nvPicPr>
          <p:cNvPr id="31" name="Image 30">
            <a:extLst>
              <a:ext uri="{FF2B5EF4-FFF2-40B4-BE49-F238E27FC236}">
                <a16:creationId xmlns:a16="http://schemas.microsoft.com/office/drawing/2014/main" id="{95B6433F-FD99-8E4E-90B1-4F7F093A1AA1}"/>
              </a:ext>
            </a:extLst>
          </p:cNvPr>
          <p:cNvPicPr>
            <a:picLocks noChangeAspect="1"/>
          </p:cNvPicPr>
          <p:nvPr userDrawn="1"/>
        </p:nvPicPr>
        <p:blipFill>
          <a:blip r:embed="rId5"/>
          <a:srcRect/>
          <a:stretch/>
        </p:blipFill>
        <p:spPr>
          <a:xfrm>
            <a:off x="281352" y="321060"/>
            <a:ext cx="1802629" cy="579094"/>
          </a:xfrm>
          <a:prstGeom prst="rect">
            <a:avLst/>
          </a:prstGeom>
        </p:spPr>
      </p:pic>
    </p:spTree>
    <p:extLst>
      <p:ext uri="{BB962C8B-B14F-4D97-AF65-F5344CB8AC3E}">
        <p14:creationId xmlns:p14="http://schemas.microsoft.com/office/powerpoint/2010/main" val="1285468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calaire 2">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5DE9558-A236-DE4F-9CD0-FE73361EBD40}"/>
              </a:ext>
            </a:extLst>
          </p:cNvPr>
          <p:cNvSpPr/>
          <p:nvPr userDrawn="1"/>
        </p:nvSpPr>
        <p:spPr>
          <a:xfrm>
            <a:off x="0" y="0"/>
            <a:ext cx="12192000" cy="6858000"/>
          </a:xfrm>
          <a:prstGeom prst="rect">
            <a:avLst/>
          </a:prstGeom>
          <a:solidFill>
            <a:srgbClr val="7AB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BAF88794-DABD-B341-A46C-726B9E0EE2C4}"/>
              </a:ext>
            </a:extLst>
          </p:cNvPr>
          <p:cNvPicPr>
            <a:picLocks noChangeAspect="1"/>
          </p:cNvPicPr>
          <p:nvPr userDrawn="1"/>
        </p:nvPicPr>
        <p:blipFill>
          <a:blip r:embed="rId2"/>
          <a:srcRect/>
          <a:stretch/>
        </p:blipFill>
        <p:spPr>
          <a:xfrm>
            <a:off x="5767365" y="0"/>
            <a:ext cx="6424635" cy="6857999"/>
          </a:xfrm>
          <a:prstGeom prst="rect">
            <a:avLst/>
          </a:prstGeom>
        </p:spPr>
      </p:pic>
      <p:sp>
        <p:nvSpPr>
          <p:cNvPr id="19" name="Rectangle 18">
            <a:extLst>
              <a:ext uri="{FF2B5EF4-FFF2-40B4-BE49-F238E27FC236}">
                <a16:creationId xmlns:a16="http://schemas.microsoft.com/office/drawing/2014/main" id="{AB5AAD97-51D2-F846-B1BC-D2B948B3D4BC}"/>
              </a:ext>
            </a:extLst>
          </p:cNvPr>
          <p:cNvSpPr/>
          <p:nvPr userDrawn="1"/>
        </p:nvSpPr>
        <p:spPr>
          <a:xfrm>
            <a:off x="0" y="6102000"/>
            <a:ext cx="12192000"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a:t> v</a:t>
            </a:r>
          </a:p>
        </p:txBody>
      </p:sp>
      <p:pic>
        <p:nvPicPr>
          <p:cNvPr id="20" name="Image 19">
            <a:extLst>
              <a:ext uri="{FF2B5EF4-FFF2-40B4-BE49-F238E27FC236}">
                <a16:creationId xmlns:a16="http://schemas.microsoft.com/office/drawing/2014/main" id="{740BD770-486C-CB46-AD1C-9B9C8BEDB6DB}"/>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21" name="Image 20">
            <a:extLst>
              <a:ext uri="{FF2B5EF4-FFF2-40B4-BE49-F238E27FC236}">
                <a16:creationId xmlns:a16="http://schemas.microsoft.com/office/drawing/2014/main" id="{38F11341-E9E2-754A-A936-37113001ABE6}"/>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22" name="Connecteur droit 21">
            <a:extLst>
              <a:ext uri="{FF2B5EF4-FFF2-40B4-BE49-F238E27FC236}">
                <a16:creationId xmlns:a16="http://schemas.microsoft.com/office/drawing/2014/main" id="{AD5BCAA8-D71F-6641-902D-E6239BE0997A}"/>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7" name="Espace réservé du numéro de diapositive 2">
            <a:extLst>
              <a:ext uri="{FF2B5EF4-FFF2-40B4-BE49-F238E27FC236}">
                <a16:creationId xmlns:a16="http://schemas.microsoft.com/office/drawing/2014/main" id="{1C80E49C-8D63-A449-B92B-9B7C6083D03C}"/>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chemeClr val="tx1"/>
                </a:solidFill>
                <a:latin typeface="Marianne" panose="02000000000000000000" pitchFamily="2" charset="0"/>
              </a:rPr>
              <a:pPr/>
              <a:t>‹N°›</a:t>
            </a:fld>
            <a:endParaRPr lang="fr-FR" b="1">
              <a:solidFill>
                <a:schemeClr val="tx1"/>
              </a:solidFill>
              <a:latin typeface="Marianne" panose="02000000000000000000" pitchFamily="2" charset="0"/>
            </a:endParaRPr>
          </a:p>
        </p:txBody>
      </p:sp>
      <p:pic>
        <p:nvPicPr>
          <p:cNvPr id="31" name="Image 30">
            <a:extLst>
              <a:ext uri="{FF2B5EF4-FFF2-40B4-BE49-F238E27FC236}">
                <a16:creationId xmlns:a16="http://schemas.microsoft.com/office/drawing/2014/main" id="{95B6433F-FD99-8E4E-90B1-4F7F093A1AA1}"/>
              </a:ext>
            </a:extLst>
          </p:cNvPr>
          <p:cNvPicPr>
            <a:picLocks noChangeAspect="1"/>
          </p:cNvPicPr>
          <p:nvPr userDrawn="1"/>
        </p:nvPicPr>
        <p:blipFill>
          <a:blip r:embed="rId5"/>
          <a:srcRect/>
          <a:stretch/>
        </p:blipFill>
        <p:spPr>
          <a:xfrm>
            <a:off x="281352" y="321060"/>
            <a:ext cx="1802629" cy="579094"/>
          </a:xfrm>
          <a:prstGeom prst="rect">
            <a:avLst/>
          </a:prstGeom>
        </p:spPr>
      </p:pic>
    </p:spTree>
    <p:extLst>
      <p:ext uri="{BB962C8B-B14F-4D97-AF65-F5344CB8AC3E}">
        <p14:creationId xmlns:p14="http://schemas.microsoft.com/office/powerpoint/2010/main" val="161003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calaire 3">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5DE9558-A236-DE4F-9CD0-FE73361EBD40}"/>
              </a:ext>
            </a:extLst>
          </p:cNvPr>
          <p:cNvSpPr/>
          <p:nvPr userDrawn="1"/>
        </p:nvSpPr>
        <p:spPr>
          <a:xfrm>
            <a:off x="0" y="0"/>
            <a:ext cx="12192000" cy="6858000"/>
          </a:xfrm>
          <a:prstGeom prst="rect">
            <a:avLst/>
          </a:prstGeom>
          <a:solidFill>
            <a:srgbClr val="F28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BAF88794-DABD-B341-A46C-726B9E0EE2C4}"/>
              </a:ext>
            </a:extLst>
          </p:cNvPr>
          <p:cNvPicPr>
            <a:picLocks noChangeAspect="1"/>
          </p:cNvPicPr>
          <p:nvPr userDrawn="1"/>
        </p:nvPicPr>
        <p:blipFill>
          <a:blip r:embed="rId2"/>
          <a:srcRect/>
          <a:stretch/>
        </p:blipFill>
        <p:spPr>
          <a:xfrm>
            <a:off x="5767365" y="0"/>
            <a:ext cx="6424634" cy="6857999"/>
          </a:xfrm>
          <a:prstGeom prst="rect">
            <a:avLst/>
          </a:prstGeom>
        </p:spPr>
      </p:pic>
      <p:sp>
        <p:nvSpPr>
          <p:cNvPr id="19" name="Rectangle 18">
            <a:extLst>
              <a:ext uri="{FF2B5EF4-FFF2-40B4-BE49-F238E27FC236}">
                <a16:creationId xmlns:a16="http://schemas.microsoft.com/office/drawing/2014/main" id="{AB5AAD97-51D2-F846-B1BC-D2B948B3D4BC}"/>
              </a:ext>
            </a:extLst>
          </p:cNvPr>
          <p:cNvSpPr/>
          <p:nvPr userDrawn="1"/>
        </p:nvSpPr>
        <p:spPr>
          <a:xfrm>
            <a:off x="0" y="6129709"/>
            <a:ext cx="12192000"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a:t> v</a:t>
            </a:r>
          </a:p>
        </p:txBody>
      </p:sp>
      <p:pic>
        <p:nvPicPr>
          <p:cNvPr id="20" name="Image 19">
            <a:extLst>
              <a:ext uri="{FF2B5EF4-FFF2-40B4-BE49-F238E27FC236}">
                <a16:creationId xmlns:a16="http://schemas.microsoft.com/office/drawing/2014/main" id="{740BD770-486C-CB46-AD1C-9B9C8BEDB6DB}"/>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21" name="Image 20">
            <a:extLst>
              <a:ext uri="{FF2B5EF4-FFF2-40B4-BE49-F238E27FC236}">
                <a16:creationId xmlns:a16="http://schemas.microsoft.com/office/drawing/2014/main" id="{38F11341-E9E2-754A-A936-37113001ABE6}"/>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22" name="Connecteur droit 21">
            <a:extLst>
              <a:ext uri="{FF2B5EF4-FFF2-40B4-BE49-F238E27FC236}">
                <a16:creationId xmlns:a16="http://schemas.microsoft.com/office/drawing/2014/main" id="{AD5BCAA8-D71F-6641-902D-E6239BE0997A}"/>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7" name="Espace réservé du numéro de diapositive 2">
            <a:extLst>
              <a:ext uri="{FF2B5EF4-FFF2-40B4-BE49-F238E27FC236}">
                <a16:creationId xmlns:a16="http://schemas.microsoft.com/office/drawing/2014/main" id="{1C80E49C-8D63-A449-B92B-9B7C6083D03C}"/>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chemeClr val="tx1"/>
                </a:solidFill>
                <a:latin typeface="Marianne" panose="02000000000000000000" pitchFamily="2" charset="0"/>
              </a:rPr>
              <a:pPr/>
              <a:t>‹N°›</a:t>
            </a:fld>
            <a:endParaRPr lang="fr-FR" b="1">
              <a:solidFill>
                <a:schemeClr val="tx1"/>
              </a:solidFill>
              <a:latin typeface="Marianne" panose="02000000000000000000" pitchFamily="2" charset="0"/>
            </a:endParaRPr>
          </a:p>
        </p:txBody>
      </p:sp>
      <p:pic>
        <p:nvPicPr>
          <p:cNvPr id="31" name="Image 30">
            <a:extLst>
              <a:ext uri="{FF2B5EF4-FFF2-40B4-BE49-F238E27FC236}">
                <a16:creationId xmlns:a16="http://schemas.microsoft.com/office/drawing/2014/main" id="{95B6433F-FD99-8E4E-90B1-4F7F093A1AA1}"/>
              </a:ext>
            </a:extLst>
          </p:cNvPr>
          <p:cNvPicPr>
            <a:picLocks noChangeAspect="1"/>
          </p:cNvPicPr>
          <p:nvPr userDrawn="1"/>
        </p:nvPicPr>
        <p:blipFill>
          <a:blip r:embed="rId5"/>
          <a:srcRect/>
          <a:stretch/>
        </p:blipFill>
        <p:spPr>
          <a:xfrm>
            <a:off x="281352" y="321060"/>
            <a:ext cx="1802629" cy="579094"/>
          </a:xfrm>
          <a:prstGeom prst="rect">
            <a:avLst/>
          </a:prstGeom>
        </p:spPr>
      </p:pic>
    </p:spTree>
    <p:extLst>
      <p:ext uri="{BB962C8B-B14F-4D97-AF65-F5344CB8AC3E}">
        <p14:creationId xmlns:p14="http://schemas.microsoft.com/office/powerpoint/2010/main" val="3920383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calaire 4">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5DE9558-A236-DE4F-9CD0-FE73361EBD40}"/>
              </a:ext>
            </a:extLst>
          </p:cNvPr>
          <p:cNvSpPr/>
          <p:nvPr userDrawn="1"/>
        </p:nvSpPr>
        <p:spPr>
          <a:xfrm>
            <a:off x="0" y="0"/>
            <a:ext cx="12192000" cy="6858000"/>
          </a:xfrm>
          <a:prstGeom prst="rect">
            <a:avLst/>
          </a:prstGeom>
          <a:solidFill>
            <a:srgbClr val="E305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BAF88794-DABD-B341-A46C-726B9E0EE2C4}"/>
              </a:ext>
            </a:extLst>
          </p:cNvPr>
          <p:cNvPicPr>
            <a:picLocks noChangeAspect="1"/>
          </p:cNvPicPr>
          <p:nvPr userDrawn="1"/>
        </p:nvPicPr>
        <p:blipFill>
          <a:blip r:embed="rId2"/>
          <a:srcRect/>
          <a:stretch/>
        </p:blipFill>
        <p:spPr>
          <a:xfrm>
            <a:off x="5763851" y="0"/>
            <a:ext cx="6424634" cy="6857998"/>
          </a:xfrm>
          <a:prstGeom prst="rect">
            <a:avLst/>
          </a:prstGeom>
        </p:spPr>
      </p:pic>
      <p:sp>
        <p:nvSpPr>
          <p:cNvPr id="19" name="Rectangle 18">
            <a:extLst>
              <a:ext uri="{FF2B5EF4-FFF2-40B4-BE49-F238E27FC236}">
                <a16:creationId xmlns:a16="http://schemas.microsoft.com/office/drawing/2014/main" id="{AB5AAD97-51D2-F846-B1BC-D2B948B3D4BC}"/>
              </a:ext>
            </a:extLst>
          </p:cNvPr>
          <p:cNvSpPr/>
          <p:nvPr userDrawn="1"/>
        </p:nvSpPr>
        <p:spPr>
          <a:xfrm>
            <a:off x="0" y="6102000"/>
            <a:ext cx="12192000"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a:t> v</a:t>
            </a:r>
          </a:p>
        </p:txBody>
      </p:sp>
      <p:pic>
        <p:nvPicPr>
          <p:cNvPr id="20" name="Image 19">
            <a:extLst>
              <a:ext uri="{FF2B5EF4-FFF2-40B4-BE49-F238E27FC236}">
                <a16:creationId xmlns:a16="http://schemas.microsoft.com/office/drawing/2014/main" id="{740BD770-486C-CB46-AD1C-9B9C8BEDB6DB}"/>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21" name="Image 20">
            <a:extLst>
              <a:ext uri="{FF2B5EF4-FFF2-40B4-BE49-F238E27FC236}">
                <a16:creationId xmlns:a16="http://schemas.microsoft.com/office/drawing/2014/main" id="{38F11341-E9E2-754A-A936-37113001ABE6}"/>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22" name="Connecteur droit 21">
            <a:extLst>
              <a:ext uri="{FF2B5EF4-FFF2-40B4-BE49-F238E27FC236}">
                <a16:creationId xmlns:a16="http://schemas.microsoft.com/office/drawing/2014/main" id="{AD5BCAA8-D71F-6641-902D-E6239BE0997A}"/>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7" name="Espace réservé du numéro de diapositive 2">
            <a:extLst>
              <a:ext uri="{FF2B5EF4-FFF2-40B4-BE49-F238E27FC236}">
                <a16:creationId xmlns:a16="http://schemas.microsoft.com/office/drawing/2014/main" id="{1C80E49C-8D63-A449-B92B-9B7C6083D03C}"/>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chemeClr val="tx1"/>
                </a:solidFill>
                <a:latin typeface="Marianne" panose="02000000000000000000" pitchFamily="2" charset="0"/>
              </a:rPr>
              <a:pPr/>
              <a:t>‹N°›</a:t>
            </a:fld>
            <a:endParaRPr lang="fr-FR" b="1">
              <a:solidFill>
                <a:schemeClr val="tx1"/>
              </a:solidFill>
              <a:latin typeface="Marianne" panose="02000000000000000000" pitchFamily="2" charset="0"/>
            </a:endParaRPr>
          </a:p>
        </p:txBody>
      </p:sp>
      <p:pic>
        <p:nvPicPr>
          <p:cNvPr id="31" name="Image 30">
            <a:extLst>
              <a:ext uri="{FF2B5EF4-FFF2-40B4-BE49-F238E27FC236}">
                <a16:creationId xmlns:a16="http://schemas.microsoft.com/office/drawing/2014/main" id="{95B6433F-FD99-8E4E-90B1-4F7F093A1AA1}"/>
              </a:ext>
            </a:extLst>
          </p:cNvPr>
          <p:cNvPicPr>
            <a:picLocks noChangeAspect="1"/>
          </p:cNvPicPr>
          <p:nvPr userDrawn="1"/>
        </p:nvPicPr>
        <p:blipFill>
          <a:blip r:embed="rId5"/>
          <a:srcRect/>
          <a:stretch/>
        </p:blipFill>
        <p:spPr>
          <a:xfrm>
            <a:off x="281352" y="321060"/>
            <a:ext cx="1802629" cy="579094"/>
          </a:xfrm>
          <a:prstGeom prst="rect">
            <a:avLst/>
          </a:prstGeom>
        </p:spPr>
      </p:pic>
    </p:spTree>
    <p:extLst>
      <p:ext uri="{BB962C8B-B14F-4D97-AF65-F5344CB8AC3E}">
        <p14:creationId xmlns:p14="http://schemas.microsoft.com/office/powerpoint/2010/main" val="981077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texte 1">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F1D493F-918B-6242-BEF2-807D314AB594}"/>
              </a:ext>
            </a:extLst>
          </p:cNvPr>
          <p:cNvPicPr>
            <a:picLocks noChangeAspect="1"/>
          </p:cNvPicPr>
          <p:nvPr userDrawn="1"/>
        </p:nvPicPr>
        <p:blipFill>
          <a:blip r:embed="rId2"/>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E254E29D-EEAE-C04C-83AB-8CF7175E77A8}"/>
              </a:ext>
            </a:extLst>
          </p:cNvPr>
          <p:cNvSpPr/>
          <p:nvPr userDrawn="1"/>
        </p:nvSpPr>
        <p:spPr>
          <a:xfrm>
            <a:off x="0" y="6102000"/>
            <a:ext cx="12192000"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a:t> v</a:t>
            </a:r>
          </a:p>
        </p:txBody>
      </p:sp>
      <p:pic>
        <p:nvPicPr>
          <p:cNvPr id="8" name="Image 7">
            <a:extLst>
              <a:ext uri="{FF2B5EF4-FFF2-40B4-BE49-F238E27FC236}">
                <a16:creationId xmlns:a16="http://schemas.microsoft.com/office/drawing/2014/main" id="{CAA89FEA-69A4-5340-B458-878EA3B24BBE}"/>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9" name="Image 8">
            <a:extLst>
              <a:ext uri="{FF2B5EF4-FFF2-40B4-BE49-F238E27FC236}">
                <a16:creationId xmlns:a16="http://schemas.microsoft.com/office/drawing/2014/main" id="{4E5FA947-1F6C-D640-A0C6-98A6B42508A2}"/>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10" name="Connecteur droit 9">
            <a:extLst>
              <a:ext uri="{FF2B5EF4-FFF2-40B4-BE49-F238E27FC236}">
                <a16:creationId xmlns:a16="http://schemas.microsoft.com/office/drawing/2014/main" id="{4F096878-2770-1341-8553-428A3AC0C9F3}"/>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2" name="Espace réservé du numéro de diapositive 2">
            <a:extLst>
              <a:ext uri="{FF2B5EF4-FFF2-40B4-BE49-F238E27FC236}">
                <a16:creationId xmlns:a16="http://schemas.microsoft.com/office/drawing/2014/main" id="{3E6DC61A-6774-B24E-9110-60718C4E1A0F}"/>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chemeClr val="tx1"/>
                </a:solidFill>
                <a:latin typeface="Marianne" panose="02000000000000000000" pitchFamily="2" charset="0"/>
              </a:rPr>
              <a:pPr/>
              <a:t>‹N°›</a:t>
            </a:fld>
            <a:endParaRPr lang="fr-FR" b="1">
              <a:solidFill>
                <a:schemeClr val="tx1"/>
              </a:solidFill>
              <a:latin typeface="Marianne" panose="02000000000000000000" pitchFamily="2" charset="0"/>
            </a:endParaRPr>
          </a:p>
        </p:txBody>
      </p:sp>
      <p:pic>
        <p:nvPicPr>
          <p:cNvPr id="11" name="Image 10" descr="Une image contenant texte&#10;&#10;Description générée automatiquement">
            <a:extLst>
              <a:ext uri="{FF2B5EF4-FFF2-40B4-BE49-F238E27FC236}">
                <a16:creationId xmlns:a16="http://schemas.microsoft.com/office/drawing/2014/main" id="{BE877EB3-AE6C-477E-AA7B-8FF564E4EC9A}"/>
              </a:ext>
            </a:extLst>
          </p:cNvPr>
          <p:cNvPicPr>
            <a:picLocks noChangeAspect="1"/>
          </p:cNvPicPr>
          <p:nvPr userDrawn="1"/>
        </p:nvPicPr>
        <p:blipFill>
          <a:blip r:embed="rId5"/>
          <a:stretch>
            <a:fillRect/>
          </a:stretch>
        </p:blipFill>
        <p:spPr>
          <a:xfrm>
            <a:off x="281352" y="321060"/>
            <a:ext cx="3598053" cy="1155875"/>
          </a:xfrm>
          <a:prstGeom prst="rect">
            <a:avLst/>
          </a:prstGeom>
        </p:spPr>
      </p:pic>
    </p:spTree>
    <p:extLst>
      <p:ext uri="{BB962C8B-B14F-4D97-AF65-F5344CB8AC3E}">
        <p14:creationId xmlns:p14="http://schemas.microsoft.com/office/powerpoint/2010/main" val="2805040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texte 2">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F1D493F-918B-6242-BEF2-807D314AB594}"/>
              </a:ext>
            </a:extLst>
          </p:cNvPr>
          <p:cNvPicPr>
            <a:picLocks noChangeAspect="1"/>
          </p:cNvPicPr>
          <p:nvPr userDrawn="1"/>
        </p:nvPicPr>
        <p:blipFill>
          <a:blip r:embed="rId2"/>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E254E29D-EEAE-C04C-83AB-8CF7175E77A8}"/>
              </a:ext>
            </a:extLst>
          </p:cNvPr>
          <p:cNvSpPr/>
          <p:nvPr userDrawn="1"/>
        </p:nvSpPr>
        <p:spPr>
          <a:xfrm>
            <a:off x="0" y="6102000"/>
            <a:ext cx="12192000" cy="75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a:t> v</a:t>
            </a:r>
          </a:p>
        </p:txBody>
      </p:sp>
      <p:pic>
        <p:nvPicPr>
          <p:cNvPr id="8" name="Image 7">
            <a:extLst>
              <a:ext uri="{FF2B5EF4-FFF2-40B4-BE49-F238E27FC236}">
                <a16:creationId xmlns:a16="http://schemas.microsoft.com/office/drawing/2014/main" id="{CAA89FEA-69A4-5340-B458-878EA3B24BBE}"/>
              </a:ext>
            </a:extLst>
          </p:cNvPr>
          <p:cNvPicPr>
            <a:picLocks noChangeAspect="1"/>
          </p:cNvPicPr>
          <p:nvPr userDrawn="1"/>
        </p:nvPicPr>
        <p:blipFill>
          <a:blip r:embed="rId3"/>
          <a:stretch>
            <a:fillRect/>
          </a:stretch>
        </p:blipFill>
        <p:spPr>
          <a:xfrm>
            <a:off x="1271464" y="6201328"/>
            <a:ext cx="601374" cy="541560"/>
          </a:xfrm>
          <a:prstGeom prst="rect">
            <a:avLst/>
          </a:prstGeom>
        </p:spPr>
      </p:pic>
      <p:pic>
        <p:nvPicPr>
          <p:cNvPr id="9" name="Image 8">
            <a:extLst>
              <a:ext uri="{FF2B5EF4-FFF2-40B4-BE49-F238E27FC236}">
                <a16:creationId xmlns:a16="http://schemas.microsoft.com/office/drawing/2014/main" id="{4E5FA947-1F6C-D640-A0C6-98A6B42508A2}"/>
              </a:ext>
            </a:extLst>
          </p:cNvPr>
          <p:cNvPicPr>
            <a:picLocks noChangeAspect="1"/>
          </p:cNvPicPr>
          <p:nvPr userDrawn="1"/>
        </p:nvPicPr>
        <p:blipFill>
          <a:blip r:embed="rId4"/>
          <a:stretch>
            <a:fillRect/>
          </a:stretch>
        </p:blipFill>
        <p:spPr>
          <a:xfrm>
            <a:off x="281352" y="6174000"/>
            <a:ext cx="753744" cy="586690"/>
          </a:xfrm>
          <a:prstGeom prst="rect">
            <a:avLst/>
          </a:prstGeom>
        </p:spPr>
      </p:pic>
      <p:cxnSp>
        <p:nvCxnSpPr>
          <p:cNvPr id="10" name="Connecteur droit 9">
            <a:extLst>
              <a:ext uri="{FF2B5EF4-FFF2-40B4-BE49-F238E27FC236}">
                <a16:creationId xmlns:a16="http://schemas.microsoft.com/office/drawing/2014/main" id="{4F096878-2770-1341-8553-428A3AC0C9F3}"/>
              </a:ext>
            </a:extLst>
          </p:cNvPr>
          <p:cNvCxnSpPr>
            <a:cxnSpLocks/>
          </p:cNvCxnSpPr>
          <p:nvPr userDrawn="1"/>
        </p:nvCxnSpPr>
        <p:spPr>
          <a:xfrm>
            <a:off x="1127448" y="6201328"/>
            <a:ext cx="0" cy="5400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2" name="Espace réservé du numéro de diapositive 2">
            <a:extLst>
              <a:ext uri="{FF2B5EF4-FFF2-40B4-BE49-F238E27FC236}">
                <a16:creationId xmlns:a16="http://schemas.microsoft.com/office/drawing/2014/main" id="{3E6DC61A-6774-B24E-9110-60718C4E1A0F}"/>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chemeClr val="tx1"/>
                </a:solidFill>
                <a:latin typeface="Marianne" panose="02000000000000000000" pitchFamily="2" charset="0"/>
              </a:rPr>
              <a:pPr/>
              <a:t>‹N°›</a:t>
            </a:fld>
            <a:endParaRPr lang="fr-FR" b="1">
              <a:solidFill>
                <a:schemeClr val="tx1"/>
              </a:solidFill>
              <a:latin typeface="Marianne" panose="02000000000000000000" pitchFamily="2" charset="0"/>
            </a:endParaRPr>
          </a:p>
        </p:txBody>
      </p:sp>
      <p:sp>
        <p:nvSpPr>
          <p:cNvPr id="15" name="Rectangle 14">
            <a:extLst>
              <a:ext uri="{FF2B5EF4-FFF2-40B4-BE49-F238E27FC236}">
                <a16:creationId xmlns:a16="http://schemas.microsoft.com/office/drawing/2014/main" id="{5BAE4C99-5ECC-E145-9A45-86A39BE3F87F}"/>
              </a:ext>
            </a:extLst>
          </p:cNvPr>
          <p:cNvSpPr/>
          <p:nvPr userDrawn="1"/>
        </p:nvSpPr>
        <p:spPr>
          <a:xfrm>
            <a:off x="0" y="1"/>
            <a:ext cx="8961113" cy="6102000"/>
          </a:xfrm>
          <a:prstGeom prst="rect">
            <a:avLst/>
          </a:prstGeom>
          <a:solidFill>
            <a:srgbClr val="A62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28B9FADE-8E37-724D-8BD7-BA41AC22A80B}"/>
              </a:ext>
            </a:extLst>
          </p:cNvPr>
          <p:cNvPicPr>
            <a:picLocks noChangeAspect="1"/>
          </p:cNvPicPr>
          <p:nvPr userDrawn="1"/>
        </p:nvPicPr>
        <p:blipFill>
          <a:blip r:embed="rId5"/>
          <a:srcRect/>
          <a:stretch/>
        </p:blipFill>
        <p:spPr>
          <a:xfrm>
            <a:off x="281353" y="321061"/>
            <a:ext cx="1080087" cy="346978"/>
          </a:xfrm>
          <a:prstGeom prst="rect">
            <a:avLst/>
          </a:prstGeom>
        </p:spPr>
      </p:pic>
    </p:spTree>
    <p:extLst>
      <p:ext uri="{BB962C8B-B14F-4D97-AF65-F5344CB8AC3E}">
        <p14:creationId xmlns:p14="http://schemas.microsoft.com/office/powerpoint/2010/main" val="1255231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3488896-E667-9649-BD78-EF60178C16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3739BE5-5A80-064A-9307-D4EBA4EB26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Espace réservé du pied de page 1">
            <a:extLst>
              <a:ext uri="{FF2B5EF4-FFF2-40B4-BE49-F238E27FC236}">
                <a16:creationId xmlns:a16="http://schemas.microsoft.com/office/drawing/2014/main" id="{EEF5F10C-8577-D849-9A34-B5C1C69669DD}"/>
              </a:ext>
            </a:extLst>
          </p:cNvPr>
          <p:cNvSpPr txBox="1">
            <a:spLocks/>
          </p:cNvSpPr>
          <p:nvPr userDrawn="1"/>
        </p:nvSpPr>
        <p:spPr>
          <a:xfrm>
            <a:off x="7464152" y="6381328"/>
            <a:ext cx="4114800" cy="365125"/>
          </a:xfrm>
          <a:prstGeom prst="rect">
            <a:avLst/>
          </a:prstGeom>
        </p:spPr>
        <p:txBody>
          <a:bodyPr vert="horz" lIns="0" tIns="46800" rIns="0" bIns="45720" rtlCol="0" anchor="ctr"/>
          <a:lstStyle>
            <a:defPPr>
              <a:defRPr lang="fr-FR"/>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b="1">
                <a:solidFill>
                  <a:schemeClr val="tx1"/>
                </a:solidFill>
                <a:latin typeface="Marianne" panose="02000000000000000000" pitchFamily="2" charset="0"/>
              </a:rPr>
              <a:t>MSSanté </a:t>
            </a:r>
            <a:r>
              <a:rPr lang="fr-FR">
                <a:solidFill>
                  <a:schemeClr val="tx1"/>
                </a:solidFill>
                <a:latin typeface="Marianne" panose="02000000000000000000" pitchFamily="2" charset="0"/>
              </a:rPr>
              <a:t>/ Lancement Cadrage Sentinelle</a:t>
            </a:r>
          </a:p>
        </p:txBody>
      </p:sp>
      <p:sp>
        <p:nvSpPr>
          <p:cNvPr id="18" name="Espace réservé du numéro de diapositive 2">
            <a:extLst>
              <a:ext uri="{FF2B5EF4-FFF2-40B4-BE49-F238E27FC236}">
                <a16:creationId xmlns:a16="http://schemas.microsoft.com/office/drawing/2014/main" id="{18766EFE-8EAB-6C48-AE02-3D0F6259824E}"/>
              </a:ext>
            </a:extLst>
          </p:cNvPr>
          <p:cNvSpPr txBox="1">
            <a:spLocks/>
          </p:cNvSpPr>
          <p:nvPr userDrawn="1"/>
        </p:nvSpPr>
        <p:spPr>
          <a:xfrm>
            <a:off x="9113838" y="6381328"/>
            <a:ext cx="2743200" cy="365125"/>
          </a:xfrm>
          <a:prstGeom prst="rect">
            <a:avLst/>
          </a:prstGeom>
        </p:spPr>
        <p:txBody>
          <a:bodyPr vert="horz" lIns="91440" tIns="45720" rIns="0" bIns="45720" rtlCol="0" anchor="ctr"/>
          <a:lstStyle>
            <a:defPPr>
              <a:defRPr lang="fr-FR"/>
            </a:defPPr>
            <a:lvl1pPr marL="0" algn="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CB6B24-CF42-1640-8F2E-2858B5A328BE}" type="slidenum">
              <a:rPr lang="fr-FR" b="1" smtClean="0">
                <a:solidFill>
                  <a:schemeClr val="tx1"/>
                </a:solidFill>
                <a:latin typeface="Marianne" panose="02000000000000000000" pitchFamily="2" charset="0"/>
              </a:rPr>
              <a:pPr/>
              <a:t>‹N°›</a:t>
            </a:fld>
            <a:endParaRPr lang="fr-FR" b="1">
              <a:solidFill>
                <a:schemeClr val="tx1"/>
              </a:solidFill>
              <a:latin typeface="Marianne" panose="02000000000000000000" pitchFamily="2" charset="0"/>
            </a:endParaRPr>
          </a:p>
        </p:txBody>
      </p:sp>
    </p:spTree>
    <p:extLst>
      <p:ext uri="{BB962C8B-B14F-4D97-AF65-F5344CB8AC3E}">
        <p14:creationId xmlns:p14="http://schemas.microsoft.com/office/powerpoint/2010/main" val="2325199645"/>
      </p:ext>
    </p:extLst>
  </p:cSld>
  <p:clrMap bg1="lt1" tx1="dk1" bg2="lt2" tx2="dk2" accent1="accent1" accent2="accent2" accent3="accent3" accent4="accent4" accent5="accent5" accent6="accent6" hlink="hlink" folHlink="folHlink"/>
  <p:sldLayoutIdLst>
    <p:sldLayoutId id="2147483834" r:id="rId1"/>
    <p:sldLayoutId id="2147483649" r:id="rId2"/>
    <p:sldLayoutId id="2147483651" r:id="rId3"/>
    <p:sldLayoutId id="2147483660" r:id="rId4"/>
    <p:sldLayoutId id="2147483661" r:id="rId5"/>
    <p:sldLayoutId id="2147483662" r:id="rId6"/>
    <p:sldLayoutId id="2147483663" r:id="rId7"/>
    <p:sldLayoutId id="2147483664" r:id="rId8"/>
    <p:sldLayoutId id="2147483666" r:id="rId9"/>
    <p:sldLayoutId id="2147483665" r:id="rId10"/>
    <p:sldLayoutId id="2147483667" r:id="rId11"/>
    <p:sldLayoutId id="2147483824" r:id="rId12"/>
  </p:sldLayoutIdLst>
  <p:hf sldNum="0" hdr="0" dt="0"/>
  <p:txStyles>
    <p:titleStyle>
      <a:lvl1pPr algn="l" defTabSz="914400" rtl="0" eaLnBrk="1" latinLnBrk="0" hangingPunct="1">
        <a:lnSpc>
          <a:spcPct val="90000"/>
        </a:lnSpc>
        <a:spcBef>
          <a:spcPct val="0"/>
        </a:spcBef>
        <a:buNone/>
        <a:defRPr sz="3000" b="1" i="0" kern="1200">
          <a:solidFill>
            <a:schemeClr val="tx1"/>
          </a:solidFill>
          <a:latin typeface="Marianne ExtraBold"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ariann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ariann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ariann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ariann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ariann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mailto:prenom.nom@%3cdomaineop&#233;rateur%3e.mssante.fr"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1D4F0119-67F3-4BEB-8615-C652B7FC3C3A}"/>
              </a:ext>
            </a:extLst>
          </p:cNvPr>
          <p:cNvSpPr txBox="1">
            <a:spLocks/>
          </p:cNvSpPr>
          <p:nvPr/>
        </p:nvSpPr>
        <p:spPr>
          <a:xfrm>
            <a:off x="480834" y="2594631"/>
            <a:ext cx="8199070" cy="1462781"/>
          </a:xfrm>
          <a:prstGeom prst="rect">
            <a:avLst/>
          </a:prstGeom>
        </p:spPr>
        <p:txBody>
          <a:bodyPr lIns="91440" tIns="45720" rIns="91440" bIns="45720" anchor="t"/>
          <a:lstStyle>
            <a:lvl1pPr algn="l" defTabSz="914400" rtl="0" eaLnBrk="1" latinLnBrk="0" hangingPunct="1">
              <a:lnSpc>
                <a:spcPct val="90000"/>
              </a:lnSpc>
              <a:spcBef>
                <a:spcPct val="0"/>
              </a:spcBef>
              <a:buNone/>
              <a:defRPr sz="3000" b="1" i="0" kern="1200">
                <a:solidFill>
                  <a:schemeClr val="tx1"/>
                </a:solidFill>
                <a:latin typeface="Marianne ExtraBold" panose="02000000000000000000" pitchFamily="2" charset="0"/>
                <a:ea typeface="+mj-ea"/>
                <a:cs typeface="+mj-cs"/>
              </a:defRPr>
            </a:lvl1pPr>
          </a:lstStyle>
          <a:p>
            <a:r>
              <a:rPr lang="fr-FR" sz="3500">
                <a:latin typeface="Marianne" panose="02000000000000000000"/>
              </a:rPr>
              <a:t>Comité opérateurs</a:t>
            </a:r>
          </a:p>
          <a:p>
            <a:endParaRPr lang="fr-FR" sz="3500">
              <a:latin typeface="Marianne" panose="02000000000000000000"/>
            </a:endParaRPr>
          </a:p>
          <a:p>
            <a:r>
              <a:rPr lang="fr-FR" sz="3500">
                <a:latin typeface="Marianne" panose="02000000000000000000"/>
              </a:rPr>
              <a:t>Irritants </a:t>
            </a:r>
            <a:r>
              <a:rPr lang="fr-FR" sz="3500" err="1">
                <a:latin typeface="Marianne" panose="02000000000000000000"/>
              </a:rPr>
              <a:t>Segur</a:t>
            </a:r>
            <a:r>
              <a:rPr lang="fr-FR" sz="3500">
                <a:latin typeface="Marianne" panose="02000000000000000000"/>
              </a:rPr>
              <a:t> : Atelier #6</a:t>
            </a:r>
          </a:p>
        </p:txBody>
      </p:sp>
      <p:sp>
        <p:nvSpPr>
          <p:cNvPr id="6" name="Espace réservé du texte 2">
            <a:extLst>
              <a:ext uri="{FF2B5EF4-FFF2-40B4-BE49-F238E27FC236}">
                <a16:creationId xmlns:a16="http://schemas.microsoft.com/office/drawing/2014/main" id="{5C012497-B727-4C41-9FC1-BCFBBD60BD37}"/>
              </a:ext>
            </a:extLst>
          </p:cNvPr>
          <p:cNvSpPr txBox="1">
            <a:spLocks/>
          </p:cNvSpPr>
          <p:nvPr/>
        </p:nvSpPr>
        <p:spPr>
          <a:xfrm>
            <a:off x="480834" y="4299287"/>
            <a:ext cx="6965984" cy="113169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ariann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ariann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ariann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ariann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ariann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2400" b="1">
                <a:latin typeface="Marianne"/>
              </a:rPr>
              <a:t>13/10/2023</a:t>
            </a:r>
          </a:p>
        </p:txBody>
      </p:sp>
    </p:spTree>
    <p:extLst>
      <p:ext uri="{BB962C8B-B14F-4D97-AF65-F5344CB8AC3E}">
        <p14:creationId xmlns:p14="http://schemas.microsoft.com/office/powerpoint/2010/main" val="1641459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
            <a:extLst>
              <a:ext uri="{FF2B5EF4-FFF2-40B4-BE49-F238E27FC236}">
                <a16:creationId xmlns:a16="http://schemas.microsoft.com/office/drawing/2014/main" id="{5DBAA5EE-6ED0-4A03-B1BE-4F0B5F203A49}"/>
              </a:ext>
            </a:extLst>
          </p:cNvPr>
          <p:cNvSpPr txBox="1"/>
          <p:nvPr/>
        </p:nvSpPr>
        <p:spPr>
          <a:xfrm>
            <a:off x="1543050" y="219571"/>
            <a:ext cx="10581894" cy="553998"/>
          </a:xfrm>
          <a:prstGeom prst="rect">
            <a:avLst/>
          </a:prstGeom>
          <a:noFill/>
        </p:spPr>
        <p:txBody>
          <a:bodyPr wrap="square" rtlCol="0">
            <a:spAutoFit/>
          </a:bodyPr>
          <a:lstStyle/>
          <a:p>
            <a:r>
              <a:rPr lang="fr-FR" sz="3000" b="1" dirty="0">
                <a:solidFill>
                  <a:srgbClr val="FF0000"/>
                </a:solidFill>
                <a:latin typeface="Marianne" panose="02000000000000000000" pitchFamily="2" charset="0"/>
              </a:rPr>
              <a:t>Ref#1 v1.6 </a:t>
            </a:r>
            <a:r>
              <a:rPr lang="fr-FR" sz="3000" b="1" dirty="0">
                <a:solidFill>
                  <a:srgbClr val="4CBBB6"/>
                </a:solidFill>
                <a:latin typeface="Marianne" panose="02000000000000000000" pitchFamily="2" charset="0"/>
              </a:rPr>
              <a:t>– Synthèse des notions de délégation / </a:t>
            </a:r>
            <a:r>
              <a:rPr lang="fr-FR" sz="3000" b="1" dirty="0" err="1">
                <a:solidFill>
                  <a:srgbClr val="4CBBB6"/>
                </a:solidFill>
                <a:latin typeface="Marianne" panose="02000000000000000000" pitchFamily="2" charset="0"/>
              </a:rPr>
              <a:t>roles</a:t>
            </a:r>
            <a:endParaRPr lang="fr-FR" sz="3000" b="1" dirty="0">
              <a:solidFill>
                <a:srgbClr val="4CBBB6"/>
              </a:solidFill>
              <a:latin typeface="Marianne" panose="02000000000000000000" pitchFamily="2" charset="0"/>
            </a:endParaRPr>
          </a:p>
        </p:txBody>
      </p:sp>
      <p:sp>
        <p:nvSpPr>
          <p:cNvPr id="13" name="TextBox 6">
            <a:extLst>
              <a:ext uri="{FF2B5EF4-FFF2-40B4-BE49-F238E27FC236}">
                <a16:creationId xmlns:a16="http://schemas.microsoft.com/office/drawing/2014/main" id="{E79981D7-B22F-4BDD-872D-525440F4F587}"/>
              </a:ext>
            </a:extLst>
          </p:cNvPr>
          <p:cNvSpPr txBox="1"/>
          <p:nvPr/>
        </p:nvSpPr>
        <p:spPr>
          <a:xfrm>
            <a:off x="527672" y="911725"/>
            <a:ext cx="10626553" cy="369332"/>
          </a:xfrm>
          <a:prstGeom prst="rect">
            <a:avLst/>
          </a:prstGeom>
          <a:noFill/>
        </p:spPr>
        <p:txBody>
          <a:bodyPr wrap="square" lIns="91440" tIns="45720" rIns="91440" bIns="45720" anchor="t">
            <a:spAutoFit/>
          </a:bodyPr>
          <a:lstStyle/>
          <a:p>
            <a:pPr defTabSz="1219170">
              <a:spcBef>
                <a:spcPts val="1200"/>
              </a:spcBef>
              <a:buClr>
                <a:srgbClr val="43B8B1"/>
              </a:buClr>
              <a:buSzPct val="100000"/>
              <a:defRPr/>
            </a:pPr>
            <a:r>
              <a:rPr lang="fr-FR" b="1" dirty="0">
                <a:solidFill>
                  <a:srgbClr val="FF0000"/>
                </a:solidFill>
                <a:latin typeface="Calibri" panose="020F0502020204030204"/>
                <a:cs typeface="Calibri" panose="020F0502020204030204" pitchFamily="34" charset="0"/>
              </a:rPr>
              <a:t>Exemples de 3 situations possibles d’application :</a:t>
            </a:r>
          </a:p>
        </p:txBody>
      </p:sp>
      <p:pic>
        <p:nvPicPr>
          <p:cNvPr id="36" name="Image 35" descr="Une image contenant dessin humoristique, habits, Visage humain, personne&#10;&#10;Description générée automatiquement">
            <a:extLst>
              <a:ext uri="{FF2B5EF4-FFF2-40B4-BE49-F238E27FC236}">
                <a16:creationId xmlns:a16="http://schemas.microsoft.com/office/drawing/2014/main" id="{F0D57752-70B4-1E28-18A6-CD4DB227D637}"/>
              </a:ext>
            </a:extLst>
          </p:cNvPr>
          <p:cNvPicPr>
            <a:picLocks noChangeAspect="1"/>
          </p:cNvPicPr>
          <p:nvPr/>
        </p:nvPicPr>
        <p:blipFill>
          <a:blip r:embed="rId3"/>
          <a:stretch>
            <a:fillRect/>
          </a:stretch>
        </p:blipFill>
        <p:spPr>
          <a:xfrm>
            <a:off x="7748941" y="1456019"/>
            <a:ext cx="433150" cy="750240"/>
          </a:xfrm>
          <a:prstGeom prst="rect">
            <a:avLst/>
          </a:prstGeom>
        </p:spPr>
      </p:pic>
      <p:pic>
        <p:nvPicPr>
          <p:cNvPr id="42" name="Image 41" descr="Une image contenant cercle, conception&#10;&#10;Description générée automatiquement">
            <a:extLst>
              <a:ext uri="{FF2B5EF4-FFF2-40B4-BE49-F238E27FC236}">
                <a16:creationId xmlns:a16="http://schemas.microsoft.com/office/drawing/2014/main" id="{174A5EDD-EC37-D30F-547D-E96A7E75D6A3}"/>
              </a:ext>
            </a:extLst>
          </p:cNvPr>
          <p:cNvPicPr>
            <a:picLocks noChangeAspect="1"/>
          </p:cNvPicPr>
          <p:nvPr/>
        </p:nvPicPr>
        <p:blipFill>
          <a:blip r:embed="rId4"/>
          <a:stretch>
            <a:fillRect/>
          </a:stretch>
        </p:blipFill>
        <p:spPr>
          <a:xfrm>
            <a:off x="3327394" y="3740007"/>
            <a:ext cx="780641" cy="729496"/>
          </a:xfrm>
          <a:prstGeom prst="rect">
            <a:avLst/>
          </a:prstGeom>
        </p:spPr>
      </p:pic>
      <p:pic>
        <p:nvPicPr>
          <p:cNvPr id="44" name="Image 43" descr="Une image contenant ordinateur, dessin humoristique, Matériel de bureau, Clavier d’ordinateur&#10;&#10;Description générée automatiquement">
            <a:extLst>
              <a:ext uri="{FF2B5EF4-FFF2-40B4-BE49-F238E27FC236}">
                <a16:creationId xmlns:a16="http://schemas.microsoft.com/office/drawing/2014/main" id="{4BE8372D-CBB1-71A4-28CC-9C165BCE22BC}"/>
              </a:ext>
            </a:extLst>
          </p:cNvPr>
          <p:cNvPicPr>
            <a:picLocks noChangeAspect="1"/>
          </p:cNvPicPr>
          <p:nvPr/>
        </p:nvPicPr>
        <p:blipFill>
          <a:blip r:embed="rId5"/>
          <a:stretch>
            <a:fillRect/>
          </a:stretch>
        </p:blipFill>
        <p:spPr>
          <a:xfrm>
            <a:off x="3356591" y="2384425"/>
            <a:ext cx="619234" cy="491427"/>
          </a:xfrm>
          <a:prstGeom prst="rect">
            <a:avLst/>
          </a:prstGeom>
        </p:spPr>
      </p:pic>
      <p:pic>
        <p:nvPicPr>
          <p:cNvPr id="46" name="Image 45" descr="Une image contenant dessin humoristique&#10;&#10;Description générée automatiquement">
            <a:extLst>
              <a:ext uri="{FF2B5EF4-FFF2-40B4-BE49-F238E27FC236}">
                <a16:creationId xmlns:a16="http://schemas.microsoft.com/office/drawing/2014/main" id="{C5633CC7-DD48-C685-BFC7-2540A2CEC3EE}"/>
              </a:ext>
            </a:extLst>
          </p:cNvPr>
          <p:cNvPicPr>
            <a:picLocks noChangeAspect="1"/>
          </p:cNvPicPr>
          <p:nvPr/>
        </p:nvPicPr>
        <p:blipFill>
          <a:blip r:embed="rId6"/>
          <a:stretch>
            <a:fillRect/>
          </a:stretch>
        </p:blipFill>
        <p:spPr>
          <a:xfrm>
            <a:off x="1697875" y="4041099"/>
            <a:ext cx="849396" cy="699991"/>
          </a:xfrm>
          <a:prstGeom prst="rect">
            <a:avLst/>
          </a:prstGeom>
        </p:spPr>
      </p:pic>
      <p:sp>
        <p:nvSpPr>
          <p:cNvPr id="48" name="Rectangle à coins arrondis 25070">
            <a:extLst>
              <a:ext uri="{FF2B5EF4-FFF2-40B4-BE49-F238E27FC236}">
                <a16:creationId xmlns:a16="http://schemas.microsoft.com/office/drawing/2014/main" id="{DEB016E6-F767-552A-AAEA-86C5D690E121}"/>
              </a:ext>
            </a:extLst>
          </p:cNvPr>
          <p:cNvSpPr/>
          <p:nvPr/>
        </p:nvSpPr>
        <p:spPr>
          <a:xfrm>
            <a:off x="716635" y="2098708"/>
            <a:ext cx="2943976" cy="3014343"/>
          </a:xfrm>
          <a:prstGeom prst="roundRect">
            <a:avLst>
              <a:gd name="adj" fmla="val 1036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
        <p:nvSpPr>
          <p:cNvPr id="49" name="ZoneTexte 60">
            <a:extLst>
              <a:ext uri="{FF2B5EF4-FFF2-40B4-BE49-F238E27FC236}">
                <a16:creationId xmlns:a16="http://schemas.microsoft.com/office/drawing/2014/main" id="{2BB5574B-F7FE-B634-F188-82BB38D9C088}"/>
              </a:ext>
            </a:extLst>
          </p:cNvPr>
          <p:cNvSpPr txBox="1"/>
          <p:nvPr/>
        </p:nvSpPr>
        <p:spPr>
          <a:xfrm>
            <a:off x="502124" y="2120122"/>
            <a:ext cx="3155304" cy="338554"/>
          </a:xfrm>
          <a:prstGeom prst="rect">
            <a:avLst/>
          </a:prstGeom>
          <a:noFill/>
        </p:spPr>
        <p:txBody>
          <a:bodyPr wrap="square" rtlCol="0">
            <a:spAutoFit/>
          </a:bodyPr>
          <a:lstStyle/>
          <a:p>
            <a:pPr algn="ctr"/>
            <a:r>
              <a:rPr lang="fr-FR" sz="1600" i="1" u="sng" kern="1200" dirty="0">
                <a:solidFill>
                  <a:srgbClr val="1F497D"/>
                </a:solidFill>
                <a:effectLst/>
                <a:latin typeface="Calibri" panose="020F0502020204030204" pitchFamily="34" charset="0"/>
                <a:ea typeface="Times New Roman" panose="02020603050405020304" pitchFamily="18" charset="0"/>
                <a:cs typeface="Arial" panose="020B0604020202020204" pitchFamily="34" charset="0"/>
              </a:rPr>
              <a:t>Patientèle médecin libéral A</a:t>
            </a:r>
            <a:endParaRPr lang="fr-FR" sz="1200" dirty="0">
              <a:effectLst/>
              <a:latin typeface="Verdana" panose="020B0604030504040204" pitchFamily="34" charset="0"/>
              <a:ea typeface="Times New Roman" panose="02020603050405020304" pitchFamily="18" charset="0"/>
              <a:cs typeface="Arial" panose="020B0604020202020204" pitchFamily="34" charset="0"/>
            </a:endParaRPr>
          </a:p>
        </p:txBody>
      </p:sp>
      <p:sp>
        <p:nvSpPr>
          <p:cNvPr id="50" name="Rectangle à coins arrondis 25084">
            <a:extLst>
              <a:ext uri="{FF2B5EF4-FFF2-40B4-BE49-F238E27FC236}">
                <a16:creationId xmlns:a16="http://schemas.microsoft.com/office/drawing/2014/main" id="{31586E71-C6C7-1440-55B4-67BAED8397CE}"/>
              </a:ext>
            </a:extLst>
          </p:cNvPr>
          <p:cNvSpPr/>
          <p:nvPr/>
        </p:nvSpPr>
        <p:spPr>
          <a:xfrm>
            <a:off x="3666208" y="2097022"/>
            <a:ext cx="2846985" cy="3014345"/>
          </a:xfrm>
          <a:prstGeom prst="roundRect">
            <a:avLst>
              <a:gd name="adj" fmla="val 10366"/>
            </a:avLst>
          </a:prstGeom>
          <a:noFill/>
          <a:ln>
            <a:solidFill>
              <a:srgbClr val="E83F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
        <p:nvSpPr>
          <p:cNvPr id="51" name="ZoneTexte 62">
            <a:extLst>
              <a:ext uri="{FF2B5EF4-FFF2-40B4-BE49-F238E27FC236}">
                <a16:creationId xmlns:a16="http://schemas.microsoft.com/office/drawing/2014/main" id="{2E0F8D9C-4E3D-A415-1D6A-CD1116CD8476}"/>
              </a:ext>
            </a:extLst>
          </p:cNvPr>
          <p:cNvSpPr txBox="1"/>
          <p:nvPr/>
        </p:nvSpPr>
        <p:spPr>
          <a:xfrm>
            <a:off x="3883666" y="2098708"/>
            <a:ext cx="2629527" cy="338554"/>
          </a:xfrm>
          <a:prstGeom prst="rect">
            <a:avLst/>
          </a:prstGeom>
          <a:noFill/>
        </p:spPr>
        <p:txBody>
          <a:bodyPr wrap="square" rtlCol="0">
            <a:spAutoFit/>
          </a:bodyPr>
          <a:lstStyle/>
          <a:p>
            <a:r>
              <a:rPr lang="fr-FR" sz="1600" i="1" u="sng" dirty="0">
                <a:solidFill>
                  <a:srgbClr val="E83F5B"/>
                </a:solidFill>
                <a:latin typeface="Calibri" panose="020F0502020204030204" pitchFamily="34" charset="0"/>
                <a:ea typeface="Times New Roman" panose="02020603050405020304" pitchFamily="18" charset="0"/>
                <a:cs typeface="Arial" panose="020B0604020202020204" pitchFamily="34" charset="0"/>
              </a:rPr>
              <a:t>Patientèle médecin libéral B</a:t>
            </a:r>
            <a:endParaRPr lang="fr-FR" sz="1200" dirty="0">
              <a:effectLst/>
              <a:latin typeface="Verdana" panose="020B0604030504040204" pitchFamily="34" charset="0"/>
              <a:ea typeface="Times New Roman" panose="02020603050405020304" pitchFamily="18" charset="0"/>
              <a:cs typeface="Arial" panose="020B0604020202020204" pitchFamily="34" charset="0"/>
            </a:endParaRPr>
          </a:p>
        </p:txBody>
      </p:sp>
      <p:sp>
        <p:nvSpPr>
          <p:cNvPr id="52" name="ZoneTexte 63">
            <a:extLst>
              <a:ext uri="{FF2B5EF4-FFF2-40B4-BE49-F238E27FC236}">
                <a16:creationId xmlns:a16="http://schemas.microsoft.com/office/drawing/2014/main" id="{3E92CE53-425A-1AFE-36E7-8F21C492CA40}"/>
              </a:ext>
            </a:extLst>
          </p:cNvPr>
          <p:cNvSpPr txBox="1"/>
          <p:nvPr/>
        </p:nvSpPr>
        <p:spPr>
          <a:xfrm>
            <a:off x="716635" y="5172074"/>
            <a:ext cx="5792033" cy="276999"/>
          </a:xfrm>
          <a:prstGeom prst="rect">
            <a:avLst/>
          </a:prstGeom>
          <a:noFill/>
        </p:spPr>
        <p:txBody>
          <a:bodyPr wrap="square" rtlCol="0">
            <a:spAutoFit/>
          </a:bodyPr>
          <a:lstStyle/>
          <a:p>
            <a:pPr algn="ctr"/>
            <a:r>
              <a:rPr lang="fr-FR" sz="1200" kern="1200" dirty="0">
                <a:effectLst/>
                <a:latin typeface="Calibri" panose="020F0502020204030204" pitchFamily="34" charset="0"/>
                <a:ea typeface="Times New Roman" panose="02020603050405020304" pitchFamily="18" charset="0"/>
                <a:cs typeface="Arial" panose="020B0604020202020204" pitchFamily="34" charset="0"/>
              </a:rPr>
              <a:t>Cabinet de groupe : 2 médecins en exercice individuel salariant une secrétaire médicale</a:t>
            </a:r>
            <a:endParaRPr lang="fr-FR" sz="1200" dirty="0">
              <a:effectLst/>
              <a:latin typeface="Verdana" panose="020B0604030504040204" pitchFamily="34" charset="0"/>
              <a:ea typeface="Times New Roman" panose="02020603050405020304" pitchFamily="18" charset="0"/>
              <a:cs typeface="Arial" panose="020B0604020202020204" pitchFamily="34" charset="0"/>
            </a:endParaRPr>
          </a:p>
        </p:txBody>
      </p:sp>
      <p:sp>
        <p:nvSpPr>
          <p:cNvPr id="54" name="Flèche droite 25067">
            <a:extLst>
              <a:ext uri="{FF2B5EF4-FFF2-40B4-BE49-F238E27FC236}">
                <a16:creationId xmlns:a16="http://schemas.microsoft.com/office/drawing/2014/main" id="{AA4516A1-771A-D084-F3EC-277047A9ED77}"/>
              </a:ext>
            </a:extLst>
          </p:cNvPr>
          <p:cNvSpPr/>
          <p:nvPr/>
        </p:nvSpPr>
        <p:spPr>
          <a:xfrm rot="1796495">
            <a:off x="2473568" y="3606947"/>
            <a:ext cx="868608" cy="184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dirty="0"/>
              <a:t>Responsable</a:t>
            </a:r>
            <a:endParaRPr lang="fr-FR" dirty="0"/>
          </a:p>
        </p:txBody>
      </p:sp>
      <p:sp>
        <p:nvSpPr>
          <p:cNvPr id="56" name="ZoneTexte 73">
            <a:extLst>
              <a:ext uri="{FF2B5EF4-FFF2-40B4-BE49-F238E27FC236}">
                <a16:creationId xmlns:a16="http://schemas.microsoft.com/office/drawing/2014/main" id="{1A6C1C9E-9D99-07DE-257D-AA5A0F6C7295}"/>
              </a:ext>
            </a:extLst>
          </p:cNvPr>
          <p:cNvSpPr txBox="1"/>
          <p:nvPr/>
        </p:nvSpPr>
        <p:spPr>
          <a:xfrm>
            <a:off x="1720937" y="4775453"/>
            <a:ext cx="803272" cy="276999"/>
          </a:xfrm>
          <a:prstGeom prst="rect">
            <a:avLst/>
          </a:prstGeom>
          <a:noFill/>
        </p:spPr>
        <p:txBody>
          <a:bodyPr wrap="square" rtlCol="0">
            <a:spAutoFit/>
          </a:bodyPr>
          <a:lstStyle/>
          <a:p>
            <a:pPr algn="ctr"/>
            <a:r>
              <a:rPr lang="fr-FR" sz="1200" kern="1200" dirty="0">
                <a:solidFill>
                  <a:srgbClr val="1F497D"/>
                </a:solidFill>
                <a:effectLst/>
                <a:latin typeface="Calibri" panose="020F0502020204030204" pitchFamily="34" charset="0"/>
                <a:ea typeface="Times New Roman" panose="02020603050405020304" pitchFamily="18" charset="0"/>
                <a:cs typeface="Arial" panose="020B0604020202020204" pitchFamily="34" charset="0"/>
              </a:rPr>
              <a:t>Cabinet A</a:t>
            </a:r>
            <a:endParaRPr lang="fr-FR" sz="1200" dirty="0">
              <a:effectLst/>
              <a:latin typeface="Verdana" panose="020B0604030504040204" pitchFamily="34" charset="0"/>
              <a:ea typeface="Times New Roman" panose="02020603050405020304" pitchFamily="18" charset="0"/>
              <a:cs typeface="Arial" panose="020B0604020202020204" pitchFamily="34" charset="0"/>
            </a:endParaRPr>
          </a:p>
        </p:txBody>
      </p:sp>
      <p:sp>
        <p:nvSpPr>
          <p:cNvPr id="57" name="ZoneTexte 73">
            <a:extLst>
              <a:ext uri="{FF2B5EF4-FFF2-40B4-BE49-F238E27FC236}">
                <a16:creationId xmlns:a16="http://schemas.microsoft.com/office/drawing/2014/main" id="{416D44B1-37D2-0E42-259D-72A0117AA4FC}"/>
              </a:ext>
            </a:extLst>
          </p:cNvPr>
          <p:cNvSpPr txBox="1"/>
          <p:nvPr/>
        </p:nvSpPr>
        <p:spPr>
          <a:xfrm>
            <a:off x="3258971" y="4277562"/>
            <a:ext cx="883656" cy="646331"/>
          </a:xfrm>
          <a:prstGeom prst="rect">
            <a:avLst/>
          </a:prstGeom>
          <a:noFill/>
        </p:spPr>
        <p:txBody>
          <a:bodyPr wrap="square" rtlCol="0">
            <a:spAutoFit/>
          </a:bodyPr>
          <a:lstStyle/>
          <a:p>
            <a:pPr algn="ctr"/>
            <a:r>
              <a:rPr lang="fr-FR" sz="1200" kern="1200" dirty="0">
                <a:solidFill>
                  <a:srgbClr val="1F497D"/>
                </a:solidFill>
                <a:effectLst/>
                <a:latin typeface="Calibri" panose="020F0502020204030204" pitchFamily="34" charset="0"/>
                <a:ea typeface="Times New Roman" panose="02020603050405020304" pitchFamily="18" charset="0"/>
                <a:cs typeface="Arial" panose="020B0604020202020204" pitchFamily="34" charset="0"/>
              </a:rPr>
              <a:t>BAL ORG </a:t>
            </a:r>
          </a:p>
          <a:p>
            <a:pPr algn="ctr"/>
            <a:r>
              <a:rPr lang="fr-FR" sz="1200" dirty="0">
                <a:solidFill>
                  <a:srgbClr val="1F497D"/>
                </a:solidFill>
                <a:latin typeface="Calibri" panose="020F0502020204030204" pitchFamily="34" charset="0"/>
                <a:ea typeface="Times New Roman" panose="02020603050405020304" pitchFamily="18" charset="0"/>
                <a:cs typeface="Arial" panose="020B0604020202020204" pitchFamily="34" charset="0"/>
              </a:rPr>
              <a:t>Cabinet de groupe</a:t>
            </a:r>
            <a:endParaRPr lang="fr-FR" sz="1200" dirty="0">
              <a:effectLst/>
              <a:latin typeface="Verdana" panose="020B0604030504040204" pitchFamily="34" charset="0"/>
              <a:ea typeface="Times New Roman" panose="02020603050405020304" pitchFamily="18" charset="0"/>
              <a:cs typeface="Arial" panose="020B0604020202020204" pitchFamily="34" charset="0"/>
            </a:endParaRPr>
          </a:p>
        </p:txBody>
      </p:sp>
      <p:sp>
        <p:nvSpPr>
          <p:cNvPr id="58" name="ZoneTexte 73">
            <a:extLst>
              <a:ext uri="{FF2B5EF4-FFF2-40B4-BE49-F238E27FC236}">
                <a16:creationId xmlns:a16="http://schemas.microsoft.com/office/drawing/2014/main" id="{AECE208E-2440-1472-4574-9A1480C4C296}"/>
              </a:ext>
            </a:extLst>
          </p:cNvPr>
          <p:cNvSpPr txBox="1"/>
          <p:nvPr/>
        </p:nvSpPr>
        <p:spPr>
          <a:xfrm>
            <a:off x="1743998" y="3502036"/>
            <a:ext cx="883655" cy="276999"/>
          </a:xfrm>
          <a:prstGeom prst="rect">
            <a:avLst/>
          </a:prstGeom>
          <a:noFill/>
        </p:spPr>
        <p:txBody>
          <a:bodyPr wrap="square" rtlCol="0">
            <a:spAutoFit/>
          </a:bodyPr>
          <a:lstStyle/>
          <a:p>
            <a:pPr algn="ctr"/>
            <a:r>
              <a:rPr lang="fr-FR" sz="1200" kern="1200" dirty="0">
                <a:solidFill>
                  <a:srgbClr val="1F497D"/>
                </a:solidFill>
                <a:effectLst/>
                <a:latin typeface="Calibri" panose="020F0502020204030204" pitchFamily="34" charset="0"/>
                <a:ea typeface="Times New Roman" panose="02020603050405020304" pitchFamily="18" charset="0"/>
                <a:cs typeface="Arial" panose="020B0604020202020204" pitchFamily="34" charset="0"/>
              </a:rPr>
              <a:t>Médecin A</a:t>
            </a:r>
            <a:endParaRPr lang="fr-FR" sz="1200" dirty="0">
              <a:effectLst/>
              <a:latin typeface="Verdana" panose="020B0604030504040204" pitchFamily="34" charset="0"/>
              <a:ea typeface="Times New Roman" panose="02020603050405020304" pitchFamily="18" charset="0"/>
              <a:cs typeface="Arial" panose="020B0604020202020204" pitchFamily="34" charset="0"/>
            </a:endParaRPr>
          </a:p>
        </p:txBody>
      </p:sp>
      <p:sp>
        <p:nvSpPr>
          <p:cNvPr id="59" name="ZoneTexte 73">
            <a:extLst>
              <a:ext uri="{FF2B5EF4-FFF2-40B4-BE49-F238E27FC236}">
                <a16:creationId xmlns:a16="http://schemas.microsoft.com/office/drawing/2014/main" id="{B4DE5C24-BF17-5EF7-AA3F-1668343633B1}"/>
              </a:ext>
            </a:extLst>
          </p:cNvPr>
          <p:cNvSpPr txBox="1"/>
          <p:nvPr/>
        </p:nvSpPr>
        <p:spPr>
          <a:xfrm>
            <a:off x="3224380" y="2868778"/>
            <a:ext cx="883655" cy="461665"/>
          </a:xfrm>
          <a:prstGeom prst="rect">
            <a:avLst/>
          </a:prstGeom>
          <a:noFill/>
        </p:spPr>
        <p:txBody>
          <a:bodyPr wrap="square" rtlCol="0">
            <a:spAutoFit/>
          </a:bodyPr>
          <a:lstStyle/>
          <a:p>
            <a:pPr algn="ctr"/>
            <a:r>
              <a:rPr lang="fr-FR" sz="1200" kern="1200" dirty="0">
                <a:solidFill>
                  <a:srgbClr val="1F497D"/>
                </a:solidFill>
                <a:effectLst/>
                <a:latin typeface="Calibri" panose="020F0502020204030204" pitchFamily="34" charset="0"/>
                <a:ea typeface="Times New Roman" panose="02020603050405020304" pitchFamily="18" charset="0"/>
                <a:cs typeface="Arial" panose="020B0604020202020204" pitchFamily="34" charset="0"/>
              </a:rPr>
              <a:t>Secrétaire médicale</a:t>
            </a:r>
            <a:endParaRPr lang="fr-FR" sz="1200" dirty="0">
              <a:effectLst/>
              <a:latin typeface="Verdana" panose="020B0604030504040204" pitchFamily="34" charset="0"/>
              <a:ea typeface="Times New Roman" panose="02020603050405020304" pitchFamily="18" charset="0"/>
              <a:cs typeface="Arial" panose="020B0604020202020204" pitchFamily="34" charset="0"/>
            </a:endParaRPr>
          </a:p>
        </p:txBody>
      </p:sp>
      <p:pic>
        <p:nvPicPr>
          <p:cNvPr id="60" name="Image 59" descr="Une image contenant dessin humoristique, habits, Visage humain, personne&#10;&#10;Description générée automatiquement">
            <a:extLst>
              <a:ext uri="{FF2B5EF4-FFF2-40B4-BE49-F238E27FC236}">
                <a16:creationId xmlns:a16="http://schemas.microsoft.com/office/drawing/2014/main" id="{B7566487-BD53-AC20-3E41-2D70F07AE9E3}"/>
              </a:ext>
            </a:extLst>
          </p:cNvPr>
          <p:cNvPicPr>
            <a:picLocks noChangeAspect="1"/>
          </p:cNvPicPr>
          <p:nvPr/>
        </p:nvPicPr>
        <p:blipFill>
          <a:blip r:embed="rId3"/>
          <a:stretch>
            <a:fillRect/>
          </a:stretch>
        </p:blipFill>
        <p:spPr>
          <a:xfrm>
            <a:off x="10167183" y="1456019"/>
            <a:ext cx="433150" cy="750240"/>
          </a:xfrm>
          <a:prstGeom prst="rect">
            <a:avLst/>
          </a:prstGeom>
        </p:spPr>
      </p:pic>
      <p:pic>
        <p:nvPicPr>
          <p:cNvPr id="61" name="Image 60" descr="Une image contenant dessin humoristique&#10;&#10;Description générée automatiquement">
            <a:extLst>
              <a:ext uri="{FF2B5EF4-FFF2-40B4-BE49-F238E27FC236}">
                <a16:creationId xmlns:a16="http://schemas.microsoft.com/office/drawing/2014/main" id="{A3072B75-75DA-FC6A-8078-8D2D7246283B}"/>
              </a:ext>
            </a:extLst>
          </p:cNvPr>
          <p:cNvPicPr>
            <a:picLocks noChangeAspect="1"/>
          </p:cNvPicPr>
          <p:nvPr/>
        </p:nvPicPr>
        <p:blipFill>
          <a:blip r:embed="rId6"/>
          <a:stretch>
            <a:fillRect/>
          </a:stretch>
        </p:blipFill>
        <p:spPr>
          <a:xfrm>
            <a:off x="4674411" y="4001025"/>
            <a:ext cx="849396" cy="699991"/>
          </a:xfrm>
          <a:prstGeom prst="rect">
            <a:avLst/>
          </a:prstGeom>
        </p:spPr>
      </p:pic>
      <p:sp>
        <p:nvSpPr>
          <p:cNvPr id="62" name="ZoneTexte 73">
            <a:extLst>
              <a:ext uri="{FF2B5EF4-FFF2-40B4-BE49-F238E27FC236}">
                <a16:creationId xmlns:a16="http://schemas.microsoft.com/office/drawing/2014/main" id="{88B8F2E0-419F-36AF-F859-7DDB2A8358BB}"/>
              </a:ext>
            </a:extLst>
          </p:cNvPr>
          <p:cNvSpPr txBox="1"/>
          <p:nvPr/>
        </p:nvSpPr>
        <p:spPr>
          <a:xfrm>
            <a:off x="4697473" y="4735379"/>
            <a:ext cx="803272" cy="276999"/>
          </a:xfrm>
          <a:prstGeom prst="rect">
            <a:avLst/>
          </a:prstGeom>
          <a:noFill/>
        </p:spPr>
        <p:txBody>
          <a:bodyPr wrap="square" rtlCol="0">
            <a:spAutoFit/>
          </a:bodyPr>
          <a:lstStyle/>
          <a:p>
            <a:pPr algn="ctr"/>
            <a:r>
              <a:rPr lang="fr-FR" sz="1200" kern="1200" dirty="0">
                <a:solidFill>
                  <a:srgbClr val="1F497D"/>
                </a:solidFill>
                <a:effectLst/>
                <a:latin typeface="Calibri" panose="020F0502020204030204" pitchFamily="34" charset="0"/>
                <a:ea typeface="Times New Roman" panose="02020603050405020304" pitchFamily="18" charset="0"/>
                <a:cs typeface="Arial" panose="020B0604020202020204" pitchFamily="34" charset="0"/>
              </a:rPr>
              <a:t>Cabinet </a:t>
            </a:r>
            <a:r>
              <a:rPr lang="fr-FR" sz="1200" dirty="0">
                <a:solidFill>
                  <a:srgbClr val="1F497D"/>
                </a:solidFill>
                <a:latin typeface="Calibri" panose="020F0502020204030204" pitchFamily="34" charset="0"/>
                <a:ea typeface="Times New Roman" panose="02020603050405020304" pitchFamily="18" charset="0"/>
                <a:cs typeface="Arial" panose="020B0604020202020204" pitchFamily="34" charset="0"/>
              </a:rPr>
              <a:t>B</a:t>
            </a:r>
            <a:endParaRPr lang="fr-FR" sz="1200" dirty="0">
              <a:effectLst/>
              <a:latin typeface="Verdana" panose="020B0604030504040204" pitchFamily="34" charset="0"/>
              <a:ea typeface="Times New Roman" panose="02020603050405020304" pitchFamily="18" charset="0"/>
              <a:cs typeface="Arial" panose="020B0604020202020204" pitchFamily="34" charset="0"/>
            </a:endParaRPr>
          </a:p>
        </p:txBody>
      </p:sp>
      <p:sp>
        <p:nvSpPr>
          <p:cNvPr id="63" name="ZoneTexte 73">
            <a:extLst>
              <a:ext uri="{FF2B5EF4-FFF2-40B4-BE49-F238E27FC236}">
                <a16:creationId xmlns:a16="http://schemas.microsoft.com/office/drawing/2014/main" id="{DA4BD539-49E1-89C6-C62E-9084A3D16476}"/>
              </a:ext>
            </a:extLst>
          </p:cNvPr>
          <p:cNvSpPr txBox="1"/>
          <p:nvPr/>
        </p:nvSpPr>
        <p:spPr>
          <a:xfrm>
            <a:off x="4710422" y="3378334"/>
            <a:ext cx="883655" cy="276999"/>
          </a:xfrm>
          <a:prstGeom prst="rect">
            <a:avLst/>
          </a:prstGeom>
          <a:noFill/>
        </p:spPr>
        <p:txBody>
          <a:bodyPr wrap="square" rtlCol="0">
            <a:spAutoFit/>
          </a:bodyPr>
          <a:lstStyle/>
          <a:p>
            <a:pPr algn="ctr"/>
            <a:r>
              <a:rPr lang="fr-FR" sz="1200" kern="1200" dirty="0">
                <a:solidFill>
                  <a:srgbClr val="1F497D"/>
                </a:solidFill>
                <a:effectLst/>
                <a:latin typeface="Calibri" panose="020F0502020204030204" pitchFamily="34" charset="0"/>
                <a:ea typeface="Times New Roman" panose="02020603050405020304" pitchFamily="18" charset="0"/>
                <a:cs typeface="Arial" panose="020B0604020202020204" pitchFamily="34" charset="0"/>
              </a:rPr>
              <a:t>Médecin B</a:t>
            </a:r>
            <a:endParaRPr lang="fr-FR" sz="1200" dirty="0">
              <a:effectLst/>
              <a:latin typeface="Verdana" panose="020B0604030504040204" pitchFamily="34" charset="0"/>
              <a:ea typeface="Times New Roman" panose="02020603050405020304" pitchFamily="18" charset="0"/>
              <a:cs typeface="Arial" panose="020B0604020202020204" pitchFamily="34" charset="0"/>
            </a:endParaRPr>
          </a:p>
        </p:txBody>
      </p:sp>
      <p:sp>
        <p:nvSpPr>
          <p:cNvPr id="64" name="Rectangle à coins arrondis 25070">
            <a:extLst>
              <a:ext uri="{FF2B5EF4-FFF2-40B4-BE49-F238E27FC236}">
                <a16:creationId xmlns:a16="http://schemas.microsoft.com/office/drawing/2014/main" id="{C9F7B058-AA6E-7375-57C9-7286416D853C}"/>
              </a:ext>
            </a:extLst>
          </p:cNvPr>
          <p:cNvSpPr/>
          <p:nvPr/>
        </p:nvSpPr>
        <p:spPr>
          <a:xfrm>
            <a:off x="502124" y="1871162"/>
            <a:ext cx="6169007" cy="3656572"/>
          </a:xfrm>
          <a:prstGeom prst="roundRect">
            <a:avLst>
              <a:gd name="adj" fmla="val 1036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
        <p:nvSpPr>
          <p:cNvPr id="65" name="Flèche droite 25067">
            <a:extLst>
              <a:ext uri="{FF2B5EF4-FFF2-40B4-BE49-F238E27FC236}">
                <a16:creationId xmlns:a16="http://schemas.microsoft.com/office/drawing/2014/main" id="{0629027E-8964-0B50-E719-826B8E554816}"/>
              </a:ext>
            </a:extLst>
          </p:cNvPr>
          <p:cNvSpPr/>
          <p:nvPr/>
        </p:nvSpPr>
        <p:spPr>
          <a:xfrm>
            <a:off x="2574318" y="3244588"/>
            <a:ext cx="2165596" cy="184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Cotitulaire</a:t>
            </a:r>
            <a:endParaRPr lang="fr-FR" dirty="0"/>
          </a:p>
        </p:txBody>
      </p:sp>
      <p:sp>
        <p:nvSpPr>
          <p:cNvPr id="67" name="Flèche droite 25067">
            <a:extLst>
              <a:ext uri="{FF2B5EF4-FFF2-40B4-BE49-F238E27FC236}">
                <a16:creationId xmlns:a16="http://schemas.microsoft.com/office/drawing/2014/main" id="{883ECE6A-7002-6412-7C31-D78AFA1E3A27}"/>
              </a:ext>
            </a:extLst>
          </p:cNvPr>
          <p:cNvSpPr/>
          <p:nvPr/>
        </p:nvSpPr>
        <p:spPr>
          <a:xfrm rot="19969232">
            <a:off x="2491940" y="2865970"/>
            <a:ext cx="868608" cy="184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Délégation</a:t>
            </a:r>
            <a:endParaRPr lang="fr-FR" dirty="0"/>
          </a:p>
        </p:txBody>
      </p:sp>
      <p:sp>
        <p:nvSpPr>
          <p:cNvPr id="68" name="Flèche droite 25067">
            <a:extLst>
              <a:ext uri="{FF2B5EF4-FFF2-40B4-BE49-F238E27FC236}">
                <a16:creationId xmlns:a16="http://schemas.microsoft.com/office/drawing/2014/main" id="{A82AE1B2-DCFC-59C1-EFD9-A5F3E70F13BF}"/>
              </a:ext>
            </a:extLst>
          </p:cNvPr>
          <p:cNvSpPr/>
          <p:nvPr/>
        </p:nvSpPr>
        <p:spPr>
          <a:xfrm rot="1747540">
            <a:off x="3952972" y="2803285"/>
            <a:ext cx="868608" cy="1846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Délégation</a:t>
            </a:r>
            <a:endParaRPr lang="fr-FR" dirty="0"/>
          </a:p>
        </p:txBody>
      </p:sp>
      <p:pic>
        <p:nvPicPr>
          <p:cNvPr id="70" name="Image 69" descr="Une image contenant habits, dessin humoristique, personne&#10;&#10;Description générée automatiquement">
            <a:extLst>
              <a:ext uri="{FF2B5EF4-FFF2-40B4-BE49-F238E27FC236}">
                <a16:creationId xmlns:a16="http://schemas.microsoft.com/office/drawing/2014/main" id="{E47B4269-6BA7-300A-CE6A-8C89928D30F0}"/>
              </a:ext>
            </a:extLst>
          </p:cNvPr>
          <p:cNvPicPr>
            <a:picLocks noChangeAspect="1"/>
          </p:cNvPicPr>
          <p:nvPr/>
        </p:nvPicPr>
        <p:blipFill>
          <a:blip r:embed="rId7"/>
          <a:stretch>
            <a:fillRect/>
          </a:stretch>
        </p:blipFill>
        <p:spPr>
          <a:xfrm>
            <a:off x="1841889" y="2766703"/>
            <a:ext cx="651033" cy="729496"/>
          </a:xfrm>
          <a:prstGeom prst="rect">
            <a:avLst/>
          </a:prstGeom>
        </p:spPr>
      </p:pic>
      <p:pic>
        <p:nvPicPr>
          <p:cNvPr id="71" name="Image 70" descr="Une image contenant habits, dessin humoristique, personne&#10;&#10;Description générée automatiquement">
            <a:extLst>
              <a:ext uri="{FF2B5EF4-FFF2-40B4-BE49-F238E27FC236}">
                <a16:creationId xmlns:a16="http://schemas.microsoft.com/office/drawing/2014/main" id="{9B93B26E-2A70-51F9-DFC0-BF8CE10EC348}"/>
              </a:ext>
            </a:extLst>
          </p:cNvPr>
          <p:cNvPicPr>
            <a:picLocks noChangeAspect="1"/>
          </p:cNvPicPr>
          <p:nvPr/>
        </p:nvPicPr>
        <p:blipFill>
          <a:blip r:embed="rId7"/>
          <a:stretch>
            <a:fillRect/>
          </a:stretch>
        </p:blipFill>
        <p:spPr>
          <a:xfrm>
            <a:off x="4790658" y="2670552"/>
            <a:ext cx="651033" cy="729496"/>
          </a:xfrm>
          <a:prstGeom prst="rect">
            <a:avLst/>
          </a:prstGeom>
        </p:spPr>
      </p:pic>
      <p:pic>
        <p:nvPicPr>
          <p:cNvPr id="72" name="Image 71" descr="Une image contenant cercle, conception&#10;&#10;Description générée automatiquement">
            <a:extLst>
              <a:ext uri="{FF2B5EF4-FFF2-40B4-BE49-F238E27FC236}">
                <a16:creationId xmlns:a16="http://schemas.microsoft.com/office/drawing/2014/main" id="{47677F01-5BA7-51AE-D967-D8EEDE803929}"/>
              </a:ext>
            </a:extLst>
          </p:cNvPr>
          <p:cNvPicPr>
            <a:picLocks noChangeAspect="1"/>
          </p:cNvPicPr>
          <p:nvPr/>
        </p:nvPicPr>
        <p:blipFill>
          <a:blip r:embed="rId4"/>
          <a:stretch>
            <a:fillRect/>
          </a:stretch>
        </p:blipFill>
        <p:spPr>
          <a:xfrm>
            <a:off x="8815512" y="1876999"/>
            <a:ext cx="780641" cy="729496"/>
          </a:xfrm>
          <a:prstGeom prst="rect">
            <a:avLst/>
          </a:prstGeom>
        </p:spPr>
      </p:pic>
      <p:sp>
        <p:nvSpPr>
          <p:cNvPr id="75" name="Rectangle à coins arrondis 25070">
            <a:extLst>
              <a:ext uri="{FF2B5EF4-FFF2-40B4-BE49-F238E27FC236}">
                <a16:creationId xmlns:a16="http://schemas.microsoft.com/office/drawing/2014/main" id="{C1E661BF-C201-7692-D67E-2A1FEB74B0A6}"/>
              </a:ext>
            </a:extLst>
          </p:cNvPr>
          <p:cNvSpPr/>
          <p:nvPr/>
        </p:nvSpPr>
        <p:spPr>
          <a:xfrm>
            <a:off x="7480431" y="709640"/>
            <a:ext cx="3476151" cy="3507409"/>
          </a:xfrm>
          <a:prstGeom prst="roundRect">
            <a:avLst>
              <a:gd name="adj" fmla="val 1036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
        <p:nvSpPr>
          <p:cNvPr id="76" name="ZoneTexte 60">
            <a:extLst>
              <a:ext uri="{FF2B5EF4-FFF2-40B4-BE49-F238E27FC236}">
                <a16:creationId xmlns:a16="http://schemas.microsoft.com/office/drawing/2014/main" id="{81203812-84D9-9EA4-A58B-8CDDD0C3B609}"/>
              </a:ext>
            </a:extLst>
          </p:cNvPr>
          <p:cNvSpPr txBox="1"/>
          <p:nvPr/>
        </p:nvSpPr>
        <p:spPr>
          <a:xfrm>
            <a:off x="7548676" y="782326"/>
            <a:ext cx="3155304" cy="584775"/>
          </a:xfrm>
          <a:prstGeom prst="rect">
            <a:avLst/>
          </a:prstGeom>
          <a:noFill/>
        </p:spPr>
        <p:txBody>
          <a:bodyPr wrap="square" rtlCol="0">
            <a:spAutoFit/>
          </a:bodyPr>
          <a:lstStyle/>
          <a:p>
            <a:pPr algn="ctr"/>
            <a:r>
              <a:rPr lang="fr-FR" sz="1600" i="1" u="sng" kern="1200" dirty="0">
                <a:solidFill>
                  <a:srgbClr val="1F497D"/>
                </a:solidFill>
                <a:effectLst/>
                <a:latin typeface="Calibri" panose="020F0502020204030204" pitchFamily="34" charset="0"/>
                <a:ea typeface="Times New Roman" panose="02020603050405020304" pitchFamily="18" charset="0"/>
                <a:cs typeface="Arial" panose="020B0604020202020204" pitchFamily="34" charset="0"/>
              </a:rPr>
              <a:t>Patientèle cabinet infirmiers libéraux = équipe de soin</a:t>
            </a:r>
            <a:endParaRPr lang="fr-FR" sz="1200" dirty="0">
              <a:effectLst/>
              <a:latin typeface="Verdana" panose="020B0604030504040204" pitchFamily="34" charset="0"/>
              <a:ea typeface="Times New Roman" panose="02020603050405020304" pitchFamily="18" charset="0"/>
              <a:cs typeface="Arial" panose="020B0604020202020204" pitchFamily="34" charset="0"/>
            </a:endParaRPr>
          </a:p>
        </p:txBody>
      </p:sp>
      <p:sp>
        <p:nvSpPr>
          <p:cNvPr id="79" name="Flèche droite 25067">
            <a:extLst>
              <a:ext uri="{FF2B5EF4-FFF2-40B4-BE49-F238E27FC236}">
                <a16:creationId xmlns:a16="http://schemas.microsoft.com/office/drawing/2014/main" id="{19566773-0A15-0D38-1D18-4C83D437639E}"/>
              </a:ext>
            </a:extLst>
          </p:cNvPr>
          <p:cNvSpPr/>
          <p:nvPr/>
        </p:nvSpPr>
        <p:spPr>
          <a:xfrm rot="963162">
            <a:off x="8235166" y="2096275"/>
            <a:ext cx="676088" cy="184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t>Responsable</a:t>
            </a:r>
            <a:endParaRPr lang="fr-FR" sz="1200" dirty="0"/>
          </a:p>
        </p:txBody>
      </p:sp>
      <p:sp>
        <p:nvSpPr>
          <p:cNvPr id="81" name="ZoneTexte 73">
            <a:extLst>
              <a:ext uri="{FF2B5EF4-FFF2-40B4-BE49-F238E27FC236}">
                <a16:creationId xmlns:a16="http://schemas.microsoft.com/office/drawing/2014/main" id="{9787F6CA-4A08-8F93-D44C-DDEC063D42D1}"/>
              </a:ext>
            </a:extLst>
          </p:cNvPr>
          <p:cNvSpPr txBox="1"/>
          <p:nvPr/>
        </p:nvSpPr>
        <p:spPr>
          <a:xfrm>
            <a:off x="8747089" y="2414554"/>
            <a:ext cx="883656" cy="646331"/>
          </a:xfrm>
          <a:prstGeom prst="rect">
            <a:avLst/>
          </a:prstGeom>
          <a:noFill/>
        </p:spPr>
        <p:txBody>
          <a:bodyPr wrap="square" rtlCol="0">
            <a:spAutoFit/>
          </a:bodyPr>
          <a:lstStyle/>
          <a:p>
            <a:pPr algn="ctr"/>
            <a:r>
              <a:rPr lang="fr-FR" sz="1200" kern="1200" dirty="0">
                <a:solidFill>
                  <a:srgbClr val="1F497D"/>
                </a:solidFill>
                <a:effectLst/>
                <a:latin typeface="Calibri" panose="020F0502020204030204" pitchFamily="34" charset="0"/>
                <a:ea typeface="Times New Roman" panose="02020603050405020304" pitchFamily="18" charset="0"/>
                <a:cs typeface="Arial" panose="020B0604020202020204" pitchFamily="34" charset="0"/>
              </a:rPr>
              <a:t>BAL ORG </a:t>
            </a:r>
          </a:p>
          <a:p>
            <a:pPr algn="ctr"/>
            <a:r>
              <a:rPr lang="fr-FR" sz="1200" dirty="0">
                <a:solidFill>
                  <a:srgbClr val="1F497D"/>
                </a:solidFill>
                <a:latin typeface="Calibri" panose="020F0502020204030204" pitchFamily="34" charset="0"/>
                <a:ea typeface="Times New Roman" panose="02020603050405020304" pitchFamily="18" charset="0"/>
                <a:cs typeface="Arial" panose="020B0604020202020204" pitchFamily="34" charset="0"/>
              </a:rPr>
              <a:t>Cabinet infirmier</a:t>
            </a:r>
            <a:endParaRPr lang="fr-FR" sz="1200" dirty="0">
              <a:effectLst/>
              <a:latin typeface="Verdana" panose="020B0604030504040204" pitchFamily="34" charset="0"/>
              <a:ea typeface="Times New Roman" panose="02020603050405020304" pitchFamily="18" charset="0"/>
              <a:cs typeface="Arial" panose="020B0604020202020204" pitchFamily="34" charset="0"/>
            </a:endParaRPr>
          </a:p>
        </p:txBody>
      </p:sp>
      <p:sp>
        <p:nvSpPr>
          <p:cNvPr id="82" name="ZoneTexte 73">
            <a:extLst>
              <a:ext uri="{FF2B5EF4-FFF2-40B4-BE49-F238E27FC236}">
                <a16:creationId xmlns:a16="http://schemas.microsoft.com/office/drawing/2014/main" id="{1DDEC491-81E4-680F-5461-4389B0B77A37}"/>
              </a:ext>
            </a:extLst>
          </p:cNvPr>
          <p:cNvSpPr txBox="1"/>
          <p:nvPr/>
        </p:nvSpPr>
        <p:spPr>
          <a:xfrm>
            <a:off x="7593123" y="2220178"/>
            <a:ext cx="883655" cy="276999"/>
          </a:xfrm>
          <a:prstGeom prst="rect">
            <a:avLst/>
          </a:prstGeom>
          <a:noFill/>
        </p:spPr>
        <p:txBody>
          <a:bodyPr wrap="square" rtlCol="0">
            <a:spAutoFit/>
          </a:bodyPr>
          <a:lstStyle/>
          <a:p>
            <a:pPr algn="ctr"/>
            <a:r>
              <a:rPr lang="fr-FR" sz="1200" kern="1200" dirty="0">
                <a:solidFill>
                  <a:srgbClr val="1F497D"/>
                </a:solidFill>
                <a:effectLst/>
                <a:latin typeface="Calibri" panose="020F0502020204030204" pitchFamily="34" charset="0"/>
                <a:ea typeface="Times New Roman" panose="02020603050405020304" pitchFamily="18" charset="0"/>
                <a:cs typeface="Arial" panose="020B0604020202020204" pitchFamily="34" charset="0"/>
              </a:rPr>
              <a:t>Infirmier A</a:t>
            </a:r>
            <a:endParaRPr lang="fr-FR" sz="1200" dirty="0">
              <a:effectLst/>
              <a:latin typeface="Verdana" panose="020B0604030504040204" pitchFamily="34" charset="0"/>
              <a:ea typeface="Times New Roman" panose="02020603050405020304" pitchFamily="18" charset="0"/>
              <a:cs typeface="Arial" panose="020B0604020202020204" pitchFamily="34" charset="0"/>
            </a:endParaRPr>
          </a:p>
        </p:txBody>
      </p:sp>
      <p:sp>
        <p:nvSpPr>
          <p:cNvPr id="86" name="ZoneTexte 73">
            <a:extLst>
              <a:ext uri="{FF2B5EF4-FFF2-40B4-BE49-F238E27FC236}">
                <a16:creationId xmlns:a16="http://schemas.microsoft.com/office/drawing/2014/main" id="{0F8A64BA-A36D-B704-934D-60BAAD8831B2}"/>
              </a:ext>
            </a:extLst>
          </p:cNvPr>
          <p:cNvSpPr txBox="1"/>
          <p:nvPr/>
        </p:nvSpPr>
        <p:spPr>
          <a:xfrm>
            <a:off x="9943610" y="2222758"/>
            <a:ext cx="883655" cy="276999"/>
          </a:xfrm>
          <a:prstGeom prst="rect">
            <a:avLst/>
          </a:prstGeom>
          <a:noFill/>
        </p:spPr>
        <p:txBody>
          <a:bodyPr wrap="square" rtlCol="0">
            <a:spAutoFit/>
          </a:bodyPr>
          <a:lstStyle/>
          <a:p>
            <a:pPr algn="ctr"/>
            <a:r>
              <a:rPr lang="fr-FR" sz="1200" kern="1200" dirty="0">
                <a:solidFill>
                  <a:srgbClr val="1F497D"/>
                </a:solidFill>
                <a:effectLst/>
                <a:latin typeface="Calibri" panose="020F0502020204030204" pitchFamily="34" charset="0"/>
                <a:ea typeface="Times New Roman" panose="02020603050405020304" pitchFamily="18" charset="0"/>
                <a:cs typeface="Arial" panose="020B0604020202020204" pitchFamily="34" charset="0"/>
              </a:rPr>
              <a:t>Infirmier B</a:t>
            </a:r>
            <a:endParaRPr lang="fr-FR" sz="1200" dirty="0">
              <a:effectLst/>
              <a:latin typeface="Verdana" panose="020B0604030504040204" pitchFamily="34" charset="0"/>
              <a:ea typeface="Times New Roman" panose="02020603050405020304" pitchFamily="18" charset="0"/>
              <a:cs typeface="Arial" panose="020B0604020202020204" pitchFamily="34" charset="0"/>
            </a:endParaRPr>
          </a:p>
        </p:txBody>
      </p:sp>
      <p:sp>
        <p:nvSpPr>
          <p:cNvPr id="88" name="Flèche droite 25067">
            <a:extLst>
              <a:ext uri="{FF2B5EF4-FFF2-40B4-BE49-F238E27FC236}">
                <a16:creationId xmlns:a16="http://schemas.microsoft.com/office/drawing/2014/main" id="{E94E1DBC-CF6E-2489-82AC-3F83E71A162D}"/>
              </a:ext>
            </a:extLst>
          </p:cNvPr>
          <p:cNvSpPr/>
          <p:nvPr/>
        </p:nvSpPr>
        <p:spPr>
          <a:xfrm>
            <a:off x="8176738" y="1686475"/>
            <a:ext cx="1927288" cy="184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Cotitulaire</a:t>
            </a:r>
            <a:endParaRPr lang="fr-FR" dirty="0"/>
          </a:p>
        </p:txBody>
      </p:sp>
      <p:pic>
        <p:nvPicPr>
          <p:cNvPr id="97" name="Image 96" descr="Une image contenant dessin humoristique, habits, Visage humain, personne&#10;&#10;Description générée automatiquement">
            <a:extLst>
              <a:ext uri="{FF2B5EF4-FFF2-40B4-BE49-F238E27FC236}">
                <a16:creationId xmlns:a16="http://schemas.microsoft.com/office/drawing/2014/main" id="{296C7D68-E8F0-BA00-30C1-D0D4F3331868}"/>
              </a:ext>
            </a:extLst>
          </p:cNvPr>
          <p:cNvPicPr>
            <a:picLocks noChangeAspect="1"/>
          </p:cNvPicPr>
          <p:nvPr/>
        </p:nvPicPr>
        <p:blipFill>
          <a:blip r:embed="rId3"/>
          <a:stretch>
            <a:fillRect/>
          </a:stretch>
        </p:blipFill>
        <p:spPr>
          <a:xfrm>
            <a:off x="9036227" y="3112381"/>
            <a:ext cx="433150" cy="750240"/>
          </a:xfrm>
          <a:prstGeom prst="rect">
            <a:avLst/>
          </a:prstGeom>
        </p:spPr>
      </p:pic>
      <p:sp>
        <p:nvSpPr>
          <p:cNvPr id="98" name="ZoneTexte 73">
            <a:extLst>
              <a:ext uri="{FF2B5EF4-FFF2-40B4-BE49-F238E27FC236}">
                <a16:creationId xmlns:a16="http://schemas.microsoft.com/office/drawing/2014/main" id="{48D631FD-D918-3ACF-2B89-098143B146D9}"/>
              </a:ext>
            </a:extLst>
          </p:cNvPr>
          <p:cNvSpPr txBox="1"/>
          <p:nvPr/>
        </p:nvSpPr>
        <p:spPr>
          <a:xfrm>
            <a:off x="8812654" y="3879120"/>
            <a:ext cx="883655" cy="276999"/>
          </a:xfrm>
          <a:prstGeom prst="rect">
            <a:avLst/>
          </a:prstGeom>
          <a:noFill/>
        </p:spPr>
        <p:txBody>
          <a:bodyPr wrap="square" rtlCol="0">
            <a:spAutoFit/>
          </a:bodyPr>
          <a:lstStyle/>
          <a:p>
            <a:pPr algn="ctr"/>
            <a:r>
              <a:rPr lang="fr-FR" sz="1200" kern="1200" dirty="0">
                <a:solidFill>
                  <a:srgbClr val="1F497D"/>
                </a:solidFill>
                <a:effectLst/>
                <a:latin typeface="Calibri" panose="020F0502020204030204" pitchFamily="34" charset="0"/>
                <a:ea typeface="Times New Roman" panose="02020603050405020304" pitchFamily="18" charset="0"/>
                <a:cs typeface="Arial" panose="020B0604020202020204" pitchFamily="34" charset="0"/>
              </a:rPr>
              <a:t>Infirmier C</a:t>
            </a:r>
            <a:endParaRPr lang="fr-FR" sz="1200" dirty="0">
              <a:effectLst/>
              <a:latin typeface="Verdana" panose="020B0604030504040204" pitchFamily="34" charset="0"/>
              <a:ea typeface="Times New Roman" panose="02020603050405020304" pitchFamily="18" charset="0"/>
              <a:cs typeface="Arial" panose="020B0604020202020204" pitchFamily="34" charset="0"/>
            </a:endParaRPr>
          </a:p>
        </p:txBody>
      </p:sp>
      <p:sp>
        <p:nvSpPr>
          <p:cNvPr id="99" name="Flèche droite 25067">
            <a:extLst>
              <a:ext uri="{FF2B5EF4-FFF2-40B4-BE49-F238E27FC236}">
                <a16:creationId xmlns:a16="http://schemas.microsoft.com/office/drawing/2014/main" id="{51647A06-D639-03EB-0093-4938C0D6B49F}"/>
              </a:ext>
            </a:extLst>
          </p:cNvPr>
          <p:cNvSpPr/>
          <p:nvPr/>
        </p:nvSpPr>
        <p:spPr>
          <a:xfrm rot="18272024">
            <a:off x="9231724" y="2898666"/>
            <a:ext cx="1180098" cy="1846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Cotitulaire</a:t>
            </a:r>
            <a:endParaRPr lang="fr-FR" dirty="0"/>
          </a:p>
        </p:txBody>
      </p:sp>
      <p:pic>
        <p:nvPicPr>
          <p:cNvPr id="102" name="Image 101" descr="Une image contenant cercle, conception&#10;&#10;Description générée automatiquement">
            <a:extLst>
              <a:ext uri="{FF2B5EF4-FFF2-40B4-BE49-F238E27FC236}">
                <a16:creationId xmlns:a16="http://schemas.microsoft.com/office/drawing/2014/main" id="{39AD5981-E899-496C-4D01-444D1AAD07BC}"/>
              </a:ext>
            </a:extLst>
          </p:cNvPr>
          <p:cNvPicPr>
            <a:picLocks noChangeAspect="1"/>
          </p:cNvPicPr>
          <p:nvPr/>
        </p:nvPicPr>
        <p:blipFill>
          <a:blip r:embed="rId4"/>
          <a:stretch>
            <a:fillRect/>
          </a:stretch>
        </p:blipFill>
        <p:spPr>
          <a:xfrm>
            <a:off x="8989171" y="6043446"/>
            <a:ext cx="780641" cy="729496"/>
          </a:xfrm>
          <a:prstGeom prst="rect">
            <a:avLst/>
          </a:prstGeom>
        </p:spPr>
      </p:pic>
      <p:sp>
        <p:nvSpPr>
          <p:cNvPr id="103" name="Rectangle à coins arrondis 25070">
            <a:extLst>
              <a:ext uri="{FF2B5EF4-FFF2-40B4-BE49-F238E27FC236}">
                <a16:creationId xmlns:a16="http://schemas.microsoft.com/office/drawing/2014/main" id="{14F93290-195B-7150-501E-CC9969AE11C9}"/>
              </a:ext>
            </a:extLst>
          </p:cNvPr>
          <p:cNvSpPr/>
          <p:nvPr/>
        </p:nvSpPr>
        <p:spPr>
          <a:xfrm>
            <a:off x="7836852" y="4250971"/>
            <a:ext cx="2849885" cy="2607029"/>
          </a:xfrm>
          <a:prstGeom prst="roundRect">
            <a:avLst>
              <a:gd name="adj" fmla="val 1036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p>
        </p:txBody>
      </p:sp>
      <p:sp>
        <p:nvSpPr>
          <p:cNvPr id="104" name="ZoneTexte 60">
            <a:extLst>
              <a:ext uri="{FF2B5EF4-FFF2-40B4-BE49-F238E27FC236}">
                <a16:creationId xmlns:a16="http://schemas.microsoft.com/office/drawing/2014/main" id="{CA35563B-6862-5387-AD71-A7EA17F0BCA3}"/>
              </a:ext>
            </a:extLst>
          </p:cNvPr>
          <p:cNvSpPr txBox="1"/>
          <p:nvPr/>
        </p:nvSpPr>
        <p:spPr>
          <a:xfrm>
            <a:off x="7702396" y="4217049"/>
            <a:ext cx="3155304" cy="584775"/>
          </a:xfrm>
          <a:prstGeom prst="rect">
            <a:avLst/>
          </a:prstGeom>
          <a:noFill/>
        </p:spPr>
        <p:txBody>
          <a:bodyPr wrap="square" rtlCol="0">
            <a:spAutoFit/>
          </a:bodyPr>
          <a:lstStyle/>
          <a:p>
            <a:pPr algn="ctr"/>
            <a:r>
              <a:rPr lang="fr-FR" sz="1600" i="1" u="sng" kern="1200" dirty="0">
                <a:solidFill>
                  <a:srgbClr val="1F497D"/>
                </a:solidFill>
                <a:effectLst/>
                <a:latin typeface="Calibri" panose="020F0502020204030204" pitchFamily="34" charset="0"/>
                <a:ea typeface="Times New Roman" panose="02020603050405020304" pitchFamily="18" charset="0"/>
                <a:cs typeface="Arial" panose="020B0604020202020204" pitchFamily="34" charset="0"/>
              </a:rPr>
              <a:t>Cabinet médecin en exercice individuel</a:t>
            </a:r>
            <a:endParaRPr lang="fr-FR" sz="1200" dirty="0">
              <a:effectLst/>
              <a:latin typeface="Verdana" panose="020B0604030504040204" pitchFamily="34" charset="0"/>
              <a:ea typeface="Times New Roman" panose="02020603050405020304" pitchFamily="18" charset="0"/>
              <a:cs typeface="Arial" panose="020B0604020202020204" pitchFamily="34" charset="0"/>
            </a:endParaRPr>
          </a:p>
        </p:txBody>
      </p:sp>
      <p:sp>
        <p:nvSpPr>
          <p:cNvPr id="105" name="Flèche droite 25067">
            <a:extLst>
              <a:ext uri="{FF2B5EF4-FFF2-40B4-BE49-F238E27FC236}">
                <a16:creationId xmlns:a16="http://schemas.microsoft.com/office/drawing/2014/main" id="{D7D3E649-2D51-F3E9-E9EF-2AA1B4DC9DC8}"/>
              </a:ext>
            </a:extLst>
          </p:cNvPr>
          <p:cNvSpPr/>
          <p:nvPr/>
        </p:nvSpPr>
        <p:spPr>
          <a:xfrm rot="2823748">
            <a:off x="8581459" y="5795729"/>
            <a:ext cx="676088" cy="184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dirty="0"/>
              <a:t>Responsable</a:t>
            </a:r>
            <a:endParaRPr lang="fr-FR" sz="1200" dirty="0"/>
          </a:p>
        </p:txBody>
      </p:sp>
      <p:sp>
        <p:nvSpPr>
          <p:cNvPr id="106" name="ZoneTexte 73">
            <a:extLst>
              <a:ext uri="{FF2B5EF4-FFF2-40B4-BE49-F238E27FC236}">
                <a16:creationId xmlns:a16="http://schemas.microsoft.com/office/drawing/2014/main" id="{1F4CAC44-5C64-E7F9-90AD-975237F08A9F}"/>
              </a:ext>
            </a:extLst>
          </p:cNvPr>
          <p:cNvSpPr txBox="1"/>
          <p:nvPr/>
        </p:nvSpPr>
        <p:spPr>
          <a:xfrm>
            <a:off x="8920748" y="6581001"/>
            <a:ext cx="883656" cy="276999"/>
          </a:xfrm>
          <a:prstGeom prst="rect">
            <a:avLst/>
          </a:prstGeom>
          <a:noFill/>
        </p:spPr>
        <p:txBody>
          <a:bodyPr wrap="square" rtlCol="0">
            <a:spAutoFit/>
          </a:bodyPr>
          <a:lstStyle/>
          <a:p>
            <a:pPr algn="ctr"/>
            <a:r>
              <a:rPr lang="fr-FR" sz="1200" kern="1200" dirty="0">
                <a:solidFill>
                  <a:srgbClr val="1F497D"/>
                </a:solidFill>
                <a:effectLst/>
                <a:latin typeface="Calibri" panose="020F0502020204030204" pitchFamily="34" charset="0"/>
                <a:ea typeface="Times New Roman" panose="02020603050405020304" pitchFamily="18" charset="0"/>
                <a:cs typeface="Arial" panose="020B0604020202020204" pitchFamily="34" charset="0"/>
              </a:rPr>
              <a:t>BAL PER </a:t>
            </a:r>
          </a:p>
        </p:txBody>
      </p:sp>
      <p:sp>
        <p:nvSpPr>
          <p:cNvPr id="113" name="ZoneTexte 73">
            <a:extLst>
              <a:ext uri="{FF2B5EF4-FFF2-40B4-BE49-F238E27FC236}">
                <a16:creationId xmlns:a16="http://schemas.microsoft.com/office/drawing/2014/main" id="{B188094A-11A2-9F64-CE50-066FC043DEFD}"/>
              </a:ext>
            </a:extLst>
          </p:cNvPr>
          <p:cNvSpPr txBox="1"/>
          <p:nvPr/>
        </p:nvSpPr>
        <p:spPr>
          <a:xfrm>
            <a:off x="7904402" y="5397025"/>
            <a:ext cx="883655" cy="276999"/>
          </a:xfrm>
          <a:prstGeom prst="rect">
            <a:avLst/>
          </a:prstGeom>
          <a:noFill/>
        </p:spPr>
        <p:txBody>
          <a:bodyPr wrap="square" rtlCol="0">
            <a:spAutoFit/>
          </a:bodyPr>
          <a:lstStyle/>
          <a:p>
            <a:pPr algn="ctr"/>
            <a:r>
              <a:rPr lang="fr-FR" sz="1200" kern="1200" dirty="0">
                <a:solidFill>
                  <a:srgbClr val="1F497D"/>
                </a:solidFill>
                <a:effectLst/>
                <a:latin typeface="Calibri" panose="020F0502020204030204" pitchFamily="34" charset="0"/>
                <a:ea typeface="Times New Roman" panose="02020603050405020304" pitchFamily="18" charset="0"/>
                <a:cs typeface="Arial" panose="020B0604020202020204" pitchFamily="34" charset="0"/>
              </a:rPr>
              <a:t>Médecin A</a:t>
            </a:r>
            <a:endParaRPr lang="fr-FR" sz="1200" dirty="0">
              <a:effectLst/>
              <a:latin typeface="Verdana" panose="020B0604030504040204" pitchFamily="34" charset="0"/>
              <a:ea typeface="Times New Roman" panose="02020603050405020304" pitchFamily="18" charset="0"/>
              <a:cs typeface="Arial" panose="020B0604020202020204" pitchFamily="34" charset="0"/>
            </a:endParaRPr>
          </a:p>
        </p:txBody>
      </p:sp>
      <p:pic>
        <p:nvPicPr>
          <p:cNvPr id="115" name="Image 114" descr="Une image contenant habits, dessin humoristique, personne&#10;&#10;Description générée automatiquement">
            <a:extLst>
              <a:ext uri="{FF2B5EF4-FFF2-40B4-BE49-F238E27FC236}">
                <a16:creationId xmlns:a16="http://schemas.microsoft.com/office/drawing/2014/main" id="{B86ED931-2348-DF7E-1510-5A5A3575CC47}"/>
              </a:ext>
            </a:extLst>
          </p:cNvPr>
          <p:cNvPicPr>
            <a:picLocks noChangeAspect="1"/>
          </p:cNvPicPr>
          <p:nvPr/>
        </p:nvPicPr>
        <p:blipFill>
          <a:blip r:embed="rId7"/>
          <a:stretch>
            <a:fillRect/>
          </a:stretch>
        </p:blipFill>
        <p:spPr>
          <a:xfrm>
            <a:off x="8002293" y="4661692"/>
            <a:ext cx="651033" cy="729496"/>
          </a:xfrm>
          <a:prstGeom prst="rect">
            <a:avLst/>
          </a:prstGeom>
        </p:spPr>
      </p:pic>
      <p:sp>
        <p:nvSpPr>
          <p:cNvPr id="117" name="Flèche droite 25067">
            <a:extLst>
              <a:ext uri="{FF2B5EF4-FFF2-40B4-BE49-F238E27FC236}">
                <a16:creationId xmlns:a16="http://schemas.microsoft.com/office/drawing/2014/main" id="{BEB24702-B0CD-F32C-7049-D0668D5BC02D}"/>
              </a:ext>
            </a:extLst>
          </p:cNvPr>
          <p:cNvSpPr/>
          <p:nvPr/>
        </p:nvSpPr>
        <p:spPr>
          <a:xfrm>
            <a:off x="8783080" y="5078185"/>
            <a:ext cx="868608" cy="184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t>Délégation</a:t>
            </a:r>
            <a:endParaRPr lang="fr-FR" dirty="0"/>
          </a:p>
        </p:txBody>
      </p:sp>
      <p:pic>
        <p:nvPicPr>
          <p:cNvPr id="120" name="Image 119" descr="Une image contenant ordinateur, dessin humoristique, Matériel de bureau, Clavier d’ordinateur&#10;&#10;Description générée automatiquement">
            <a:extLst>
              <a:ext uri="{FF2B5EF4-FFF2-40B4-BE49-F238E27FC236}">
                <a16:creationId xmlns:a16="http://schemas.microsoft.com/office/drawing/2014/main" id="{4C327C5E-298E-53AC-FC7B-66600974BC41}"/>
              </a:ext>
            </a:extLst>
          </p:cNvPr>
          <p:cNvPicPr>
            <a:picLocks noChangeAspect="1"/>
          </p:cNvPicPr>
          <p:nvPr/>
        </p:nvPicPr>
        <p:blipFill>
          <a:blip r:embed="rId5"/>
          <a:stretch>
            <a:fillRect/>
          </a:stretch>
        </p:blipFill>
        <p:spPr>
          <a:xfrm>
            <a:off x="9849668" y="4688723"/>
            <a:ext cx="619234" cy="491427"/>
          </a:xfrm>
          <a:prstGeom prst="rect">
            <a:avLst/>
          </a:prstGeom>
        </p:spPr>
      </p:pic>
      <p:sp>
        <p:nvSpPr>
          <p:cNvPr id="121" name="ZoneTexte 73">
            <a:extLst>
              <a:ext uri="{FF2B5EF4-FFF2-40B4-BE49-F238E27FC236}">
                <a16:creationId xmlns:a16="http://schemas.microsoft.com/office/drawing/2014/main" id="{4D09CD93-D392-AE2E-6487-4225C5D78027}"/>
              </a:ext>
            </a:extLst>
          </p:cNvPr>
          <p:cNvSpPr txBox="1"/>
          <p:nvPr/>
        </p:nvSpPr>
        <p:spPr>
          <a:xfrm>
            <a:off x="9717457" y="5173076"/>
            <a:ext cx="883655" cy="461665"/>
          </a:xfrm>
          <a:prstGeom prst="rect">
            <a:avLst/>
          </a:prstGeom>
          <a:noFill/>
        </p:spPr>
        <p:txBody>
          <a:bodyPr wrap="square" rtlCol="0">
            <a:spAutoFit/>
          </a:bodyPr>
          <a:lstStyle/>
          <a:p>
            <a:pPr algn="ctr"/>
            <a:r>
              <a:rPr lang="fr-FR" sz="1200" kern="1200" dirty="0">
                <a:solidFill>
                  <a:srgbClr val="1F497D"/>
                </a:solidFill>
                <a:effectLst/>
                <a:latin typeface="Calibri" panose="020F0502020204030204" pitchFamily="34" charset="0"/>
                <a:ea typeface="Times New Roman" panose="02020603050405020304" pitchFamily="18" charset="0"/>
                <a:cs typeface="Arial" panose="020B0604020202020204" pitchFamily="34" charset="0"/>
              </a:rPr>
              <a:t>Secrétaire médicale</a:t>
            </a:r>
            <a:endParaRPr lang="fr-FR" sz="1200" dirty="0">
              <a:effectLst/>
              <a:latin typeface="Verdana" panose="020B060403050404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41134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
            <a:extLst>
              <a:ext uri="{FF2B5EF4-FFF2-40B4-BE49-F238E27FC236}">
                <a16:creationId xmlns:a16="http://schemas.microsoft.com/office/drawing/2014/main" id="{5DBAA5EE-6ED0-4A03-B1BE-4F0B5F203A49}"/>
              </a:ext>
            </a:extLst>
          </p:cNvPr>
          <p:cNvSpPr txBox="1"/>
          <p:nvPr/>
        </p:nvSpPr>
        <p:spPr>
          <a:xfrm>
            <a:off x="1543050" y="219571"/>
            <a:ext cx="10699750" cy="1015663"/>
          </a:xfrm>
          <a:prstGeom prst="rect">
            <a:avLst/>
          </a:prstGeom>
          <a:noFill/>
        </p:spPr>
        <p:txBody>
          <a:bodyPr wrap="square" rtlCol="0">
            <a:spAutoFit/>
          </a:bodyPr>
          <a:lstStyle/>
          <a:p>
            <a:r>
              <a:rPr lang="fr-FR" sz="3000" b="1">
                <a:solidFill>
                  <a:srgbClr val="FF0000"/>
                </a:solidFill>
                <a:latin typeface="Marianne" panose="02000000000000000000" pitchFamily="2" charset="0"/>
              </a:rPr>
              <a:t>Ref#1 v1.6 </a:t>
            </a:r>
            <a:r>
              <a:rPr lang="fr-FR" sz="3000" b="1">
                <a:solidFill>
                  <a:srgbClr val="4CBBB6"/>
                </a:solidFill>
                <a:latin typeface="Marianne" panose="02000000000000000000" pitchFamily="2" charset="0"/>
              </a:rPr>
              <a:t>– Nouveaux rôles</a:t>
            </a:r>
          </a:p>
          <a:p>
            <a:endParaRPr lang="fr-FR" sz="3000" b="1">
              <a:solidFill>
                <a:srgbClr val="4CBBB6"/>
              </a:solidFill>
              <a:latin typeface="Marianne" panose="02000000000000000000" pitchFamily="2" charset="0"/>
            </a:endParaRPr>
          </a:p>
        </p:txBody>
      </p:sp>
      <p:graphicFrame>
        <p:nvGraphicFramePr>
          <p:cNvPr id="3" name="Tableau 2">
            <a:extLst>
              <a:ext uri="{FF2B5EF4-FFF2-40B4-BE49-F238E27FC236}">
                <a16:creationId xmlns:a16="http://schemas.microsoft.com/office/drawing/2014/main" id="{8B9B9069-A6B9-907B-180C-4D1D9B8AADD9}"/>
              </a:ext>
            </a:extLst>
          </p:cNvPr>
          <p:cNvGraphicFramePr>
            <a:graphicFrameLocks noGrp="1"/>
          </p:cNvGraphicFramePr>
          <p:nvPr>
            <p:extLst>
              <p:ext uri="{D42A27DB-BD31-4B8C-83A1-F6EECF244321}">
                <p14:modId xmlns:p14="http://schemas.microsoft.com/office/powerpoint/2010/main" val="2463437092"/>
              </p:ext>
            </p:extLst>
          </p:nvPr>
        </p:nvGraphicFramePr>
        <p:xfrm>
          <a:off x="216814" y="727402"/>
          <a:ext cx="11758371" cy="5561883"/>
        </p:xfrm>
        <a:graphic>
          <a:graphicData uri="http://schemas.openxmlformats.org/drawingml/2006/table">
            <a:tbl>
              <a:tblPr firstRow="1" firstCol="1" bandRow="1"/>
              <a:tblGrid>
                <a:gridCol w="1066371">
                  <a:extLst>
                    <a:ext uri="{9D8B030D-6E8A-4147-A177-3AD203B41FA5}">
                      <a16:colId xmlns:a16="http://schemas.microsoft.com/office/drawing/2014/main" val="1996962806"/>
                    </a:ext>
                  </a:extLst>
                </a:gridCol>
                <a:gridCol w="10692000">
                  <a:extLst>
                    <a:ext uri="{9D8B030D-6E8A-4147-A177-3AD203B41FA5}">
                      <a16:colId xmlns:a16="http://schemas.microsoft.com/office/drawing/2014/main" val="1027304807"/>
                    </a:ext>
                  </a:extLst>
                </a:gridCol>
              </a:tblGrid>
              <a:tr h="390284">
                <a:tc>
                  <a:txBody>
                    <a:bodyPr/>
                    <a:lstStyle/>
                    <a:p>
                      <a:pPr algn="ctr">
                        <a:spcAft>
                          <a:spcPts val="600"/>
                        </a:spcAft>
                      </a:pPr>
                      <a:r>
                        <a:rPr lang="fr-FR"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Rôle</a:t>
                      </a:r>
                      <a:endParaRPr lang="fr-FR"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600"/>
                        </a:spcAft>
                      </a:pPr>
                      <a:r>
                        <a:rPr lang="fr-FR" sz="11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Description</a:t>
                      </a:r>
                      <a:endParaRPr lang="fr-FR" sz="105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760827198"/>
                  </a:ext>
                </a:extLst>
              </a:tr>
              <a:tr h="2039932">
                <a:tc>
                  <a:txBody>
                    <a:bodyPr/>
                    <a:lstStyle/>
                    <a:p>
                      <a:pPr algn="ctr">
                        <a:spcAft>
                          <a:spcPts val="600"/>
                        </a:spcAft>
                      </a:pPr>
                      <a:r>
                        <a:rPr lang="fr-FR" sz="1050" b="1" kern="12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Responsable opérationnel    </a:t>
                      </a:r>
                      <a:r>
                        <a:rPr lang="fr-FR" sz="105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d’une BAL MSSanté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désigne le professionnel habilité chargé de la création/suppression d’une BAL (Personnelle, Organisationnelle, Applicative). </a:t>
                      </a:r>
                    </a:p>
                    <a:p>
                      <a:pPr algn="just">
                        <a:spcAft>
                          <a:spcPts val="0"/>
                        </a:spcAft>
                      </a:pPr>
                      <a:r>
                        <a:rPr lang="fr-FR"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rôle du Responsable opérationnel varie en fonction du type de BAL concernée : </a:t>
                      </a:r>
                    </a:p>
                    <a:p>
                      <a:pPr marL="266700" indent="0" algn="just" defTabSz="266700">
                        <a:spcAft>
                          <a:spcPts val="0"/>
                        </a:spcAft>
                      </a:pPr>
                      <a:r>
                        <a:rPr lang="fr-FR"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Le Responsable opérationnel d’une </a:t>
                      </a:r>
                      <a:r>
                        <a:rPr lang="fr-FR"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BAL personnelle </a:t>
                      </a:r>
                      <a:r>
                        <a:rPr lang="fr-FR"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 responsable de la création et de suppression de sa propre BAL. Il peut </a:t>
                      </a:r>
                      <a:r>
                        <a:rPr lang="fr-FR" sz="1050">
                          <a:solidFill>
                            <a:srgbClr val="51C5BF"/>
                          </a:solidFill>
                          <a:effectLst/>
                          <a:latin typeface="Calibri" panose="020F0502020204030204" pitchFamily="34" charset="0"/>
                          <a:ea typeface="Times New Roman" panose="02020603050405020304" pitchFamily="18" charset="0"/>
                          <a:cs typeface="Times New Roman" panose="02020603050405020304" pitchFamily="18" charset="0"/>
                        </a:rPr>
                        <a:t>déléguer l’accès </a:t>
                      </a:r>
                      <a:r>
                        <a:rPr lang="fr-FR"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à sa boite à un professionnel agissant sous sa responsabilité (le « Délégataire »).</a:t>
                      </a:r>
                    </a:p>
                    <a:p>
                      <a:pPr marL="266700" indent="0" algn="just" defTabSz="266700">
                        <a:spcAft>
                          <a:spcPts val="0"/>
                        </a:spcAft>
                      </a:pPr>
                      <a:r>
                        <a:rPr lang="fr-FR"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Le Responsable opérationnel d’une </a:t>
                      </a:r>
                      <a:r>
                        <a:rPr lang="fr-FR"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BAL organisationnelle </a:t>
                      </a:r>
                      <a:r>
                        <a:rPr lang="fr-FR"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 responsable de la création / suppression de la BAL. Il dispose du droit </a:t>
                      </a:r>
                      <a:r>
                        <a:rPr lang="fr-FR" sz="1050">
                          <a:solidFill>
                            <a:srgbClr val="51C5BF"/>
                          </a:solidFill>
                          <a:effectLst/>
                          <a:latin typeface="Calibri" panose="020F0502020204030204" pitchFamily="34" charset="0"/>
                          <a:ea typeface="Times New Roman" panose="02020603050405020304" pitchFamily="18" charset="0"/>
                          <a:cs typeface="Times New Roman" panose="02020603050405020304" pitchFamily="18" charset="0"/>
                        </a:rPr>
                        <a:t>d’autoriser l’accès à la BAL organisationnelle à un Cotitulaire</a:t>
                      </a:r>
                      <a:r>
                        <a:rPr lang="fr-FR"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ainsi que du droit de </a:t>
                      </a:r>
                      <a:r>
                        <a:rPr lang="fr-FR" sz="1050">
                          <a:solidFill>
                            <a:srgbClr val="51C5BF"/>
                          </a:solidFill>
                          <a:effectLst/>
                          <a:latin typeface="Calibri" panose="020F0502020204030204" pitchFamily="34" charset="0"/>
                          <a:ea typeface="Times New Roman" panose="02020603050405020304" pitchFamily="18" charset="0"/>
                          <a:cs typeface="Times New Roman" panose="02020603050405020304" pitchFamily="18" charset="0"/>
                        </a:rPr>
                        <a:t>déléguer l’accès à un Délégataire</a:t>
                      </a:r>
                      <a:r>
                        <a:rPr lang="fr-FR"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p>
                    <a:p>
                      <a:pPr marL="266700" indent="0" algn="just" defTabSz="266700">
                        <a:spcAft>
                          <a:spcPts val="0"/>
                        </a:spcAft>
                      </a:pPr>
                      <a:r>
                        <a:rPr lang="fr-FR"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Le Responsable opérationnel d’une </a:t>
                      </a:r>
                      <a:r>
                        <a:rPr lang="fr-FR" sz="105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BAL applicative </a:t>
                      </a:r>
                      <a:r>
                        <a:rPr lang="fr-FR"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 responsable de la création / suppression de la BAL. Il s’assure que les échanges réalisés au moyen de la BAL </a:t>
                      </a:r>
                      <a:r>
                        <a:rPr lang="fr-FR" sz="1050">
                          <a:solidFill>
                            <a:srgbClr val="51C5BF"/>
                          </a:solidFill>
                          <a:effectLst/>
                          <a:latin typeface="Calibri" panose="020F0502020204030204" pitchFamily="34" charset="0"/>
                          <a:ea typeface="Times New Roman" panose="02020603050405020304" pitchFamily="18" charset="0"/>
                          <a:cs typeface="Times New Roman" panose="02020603050405020304" pitchFamily="18" charset="0"/>
                        </a:rPr>
                        <a:t>respectent les finalités de prise en charge</a:t>
                      </a:r>
                      <a:r>
                        <a:rPr lang="fr-FR"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précisées dans les dispositions relatives à l’échange et au partage de données de santé.</a:t>
                      </a:r>
                    </a:p>
                    <a:p>
                      <a:pPr algn="just">
                        <a:spcAft>
                          <a:spcPts val="0"/>
                        </a:spcAft>
                      </a:pPr>
                      <a:r>
                        <a:rPr lang="fr-FR"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Responsable opérationnel est responsable des accès qu’il pourrait ouvrir par délégation ou pour toute autre habilitation d'accès à la BAL organisationnelle</a:t>
                      </a:r>
                      <a:r>
                        <a:rPr lang="fr-FR" sz="105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Il doit notamment s'assurer que les professionnels qu'il ajoute sont habilités à accéder aux informations relatives aux patients pris en charge conformément des dispositions relatives au secret professionnel et à l’échange et au partage de données de santé rappelées au §2.3 du présent Référentiel #1.</a:t>
                      </a:r>
                    </a:p>
                    <a:p>
                      <a:pPr algn="just">
                        <a:spcAft>
                          <a:spcPts val="0"/>
                        </a:spcAft>
                      </a:pPr>
                      <a:r>
                        <a:rPr lang="fr-FR"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responsable de traitement s’assure qu’un Responsable opérationnel soit identifié pour chaque BAL personnelle, organisationnelle ou applicative.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5384930"/>
                  </a:ext>
                </a:extLst>
              </a:tr>
              <a:tr h="1429901">
                <a:tc>
                  <a:txBody>
                    <a:bodyPr/>
                    <a:lstStyle/>
                    <a:p>
                      <a:pPr algn="ctr">
                        <a:spcAft>
                          <a:spcPts val="600"/>
                        </a:spcAft>
                      </a:pPr>
                      <a:r>
                        <a:rPr lang="fr-FR" sz="1050" b="1" kern="12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Cotitulaire</a:t>
                      </a:r>
                      <a:r>
                        <a:rPr lang="fr-FR" sz="105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d’une BAL organisationnelle (ou Cotitulaire)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désigne le professionnel habilité qui a été autorisé par le Responsable opérationnel ou un Cotitulaire à accéder à une BAL organisationnelle. </a:t>
                      </a:r>
                    </a:p>
                    <a:p>
                      <a:pPr algn="just">
                        <a:spcAft>
                          <a:spcPts val="0"/>
                        </a:spcAft>
                      </a:pPr>
                      <a:r>
                        <a:rPr lang="fr-FR"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Cotitulaire </a:t>
                      </a:r>
                      <a:r>
                        <a:rPr lang="fr-FR" sz="1050">
                          <a:solidFill>
                            <a:srgbClr val="51C5BF"/>
                          </a:solidFill>
                          <a:effectLst/>
                          <a:latin typeface="Calibri" panose="020F0502020204030204" pitchFamily="34" charset="0"/>
                          <a:ea typeface="Times New Roman" panose="02020603050405020304" pitchFamily="18" charset="0"/>
                          <a:cs typeface="Times New Roman" panose="02020603050405020304" pitchFamily="18" charset="0"/>
                        </a:rPr>
                        <a:t>dispose du droit d’autoriser l’accès à la BAL organisationnelle à un autre Cotitulaire </a:t>
                      </a:r>
                      <a:r>
                        <a:rPr lang="fr-FR"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ainsi que du droit de déléguer l’accès à un professionnel agissant sous sa responsabilité (le « </a:t>
                      </a:r>
                      <a:r>
                        <a:rPr lang="fr-FR" sz="1050">
                          <a:solidFill>
                            <a:srgbClr val="51C5BF"/>
                          </a:solidFill>
                          <a:effectLst/>
                          <a:latin typeface="Calibri" panose="020F0502020204030204" pitchFamily="34" charset="0"/>
                          <a:ea typeface="Times New Roman" panose="02020603050405020304" pitchFamily="18" charset="0"/>
                          <a:cs typeface="Times New Roman" panose="02020603050405020304" pitchFamily="18" charset="0"/>
                        </a:rPr>
                        <a:t>Délégataire</a:t>
                      </a:r>
                      <a:r>
                        <a:rPr lang="fr-FR"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algn="just">
                        <a:spcAft>
                          <a:spcPts val="0"/>
                        </a:spcAft>
                      </a:pPr>
                      <a:r>
                        <a:rPr lang="fr-FR"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Cotitulaire ne peut pas demander la création / suppression de la BAL organisationnelle. </a:t>
                      </a:r>
                    </a:p>
                    <a:p>
                      <a:pPr algn="just">
                        <a:spcAft>
                          <a:spcPts val="0"/>
                        </a:spcAft>
                      </a:pPr>
                      <a:r>
                        <a:rPr lang="fr-FR"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Chaque Cotitulaire est responsable des informations qu’il va échanger et partager dans le cadre de son utilisation de la BAL. Il est également responsable des accès qu’il pourrait ouvrir par délégation ou pour toute autre habilitation d'accès à la BAL organisationnelle. Il doit notamment s'assurer que les professionnels qu'il ajoute sont habilités à accéder aux informations relatives aux patients pris en charge conformément aux dispositions sur le secret professionnel et l’échange et le partage de données de santé rappelées à l’article 2.3 du présent Référentiel#1..</a:t>
                      </a:r>
                    </a:p>
                    <a:p>
                      <a:pPr algn="just">
                        <a:spcAft>
                          <a:spcPts val="0"/>
                        </a:spcAft>
                      </a:pPr>
                      <a:r>
                        <a:rPr lang="fr-FR" sz="1050">
                          <a:solidFill>
                            <a:srgbClr val="51C5BF"/>
                          </a:solidFill>
                          <a:effectLst/>
                          <a:latin typeface="Calibri" panose="020F0502020204030204" pitchFamily="34" charset="0"/>
                          <a:ea typeface="Times New Roman" panose="02020603050405020304" pitchFamily="18" charset="0"/>
                          <a:cs typeface="Times New Roman" panose="02020603050405020304" pitchFamily="18" charset="0"/>
                        </a:rPr>
                        <a:t>L’ouverture de tout nouvel accès à la BAL organisationnelle par le Cotitulaire est conditionnée par l’information , par tout moyen,  de l’ensemble de Cotitulaires de la BAL</a:t>
                      </a:r>
                      <a:r>
                        <a:rPr lang="fr-FR" sz="10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8686643"/>
                  </a:ext>
                </a:extLst>
              </a:tr>
              <a:tr h="1061686">
                <a:tc>
                  <a:txBody>
                    <a:bodyPr/>
                    <a:lstStyle/>
                    <a:p>
                      <a:pPr algn="ctr">
                        <a:spcAft>
                          <a:spcPts val="600"/>
                        </a:spcAft>
                      </a:pPr>
                      <a:r>
                        <a:rPr lang="fr-FR" sz="1050" b="1" kern="12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Délégataire</a:t>
                      </a:r>
                      <a:r>
                        <a:rPr lang="fr-FR" sz="105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d’une BAL personnelle ou organisationnelle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5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désigne un professionnel, enregistré dans le RPPS, qui a été autorisé par le Responsable opérationnel ou un Cotitulaire à accéder à la BAL organisationnelle ou personnelle dont il a la charge. </a:t>
                      </a:r>
                    </a:p>
                    <a:p>
                      <a:pPr algn="just">
                        <a:spcAft>
                          <a:spcPts val="0"/>
                        </a:spcAft>
                      </a:pPr>
                      <a:r>
                        <a:rPr lang="fr-FR" sz="105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Délégataire est un </a:t>
                      </a:r>
                      <a:r>
                        <a:rPr lang="fr-FR" sz="1050" kern="1200">
                          <a:solidFill>
                            <a:srgbClr val="51C5BF"/>
                          </a:solidFill>
                          <a:effectLst/>
                          <a:latin typeface="Calibri" panose="020F0502020204030204" pitchFamily="34" charset="0"/>
                          <a:ea typeface="Times New Roman" panose="02020603050405020304" pitchFamily="18" charset="0"/>
                          <a:cs typeface="Times New Roman" panose="02020603050405020304" pitchFamily="18" charset="0"/>
                        </a:rPr>
                        <a:t>professionnel intervenant dans le système de santé (secrétaire, assistant médicale, médecin remplaçant, etc.) agissant sous la responsabilité et pour le compte du Responsable opérationnel ou Cotitulaire auquel il est rattaché</a:t>
                      </a:r>
                      <a:r>
                        <a:rPr lang="fr-FR" sz="105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algn="just">
                        <a:spcAft>
                          <a:spcPts val="0"/>
                        </a:spcAft>
                      </a:pPr>
                      <a:r>
                        <a:rPr lang="fr-FR" sz="105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Délégataire dispose du droit de consulter et/ou d’envoyer des messages via la BAL à laquelle il a accès.</a:t>
                      </a:r>
                    </a:p>
                    <a:p>
                      <a:pPr algn="just">
                        <a:spcAft>
                          <a:spcPts val="0"/>
                        </a:spcAft>
                      </a:pPr>
                      <a:r>
                        <a:rPr lang="fr-FR" sz="105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Délégataire ne peut accéder aux données relatives aux patients que sous la responsabilité d’un professionnel habilité, dans le strict cadre de ses missions et dans le respect des obligations relatives au secret professionnel.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168077"/>
                  </a:ext>
                </a:extLst>
              </a:tr>
              <a:tr h="540787">
                <a:tc>
                  <a:txBody>
                    <a:bodyPr/>
                    <a:lstStyle/>
                    <a:p>
                      <a:pPr algn="ctr">
                        <a:spcAft>
                          <a:spcPts val="600"/>
                        </a:spcAft>
                      </a:pPr>
                      <a:r>
                        <a:rPr lang="fr-FR" sz="1050" b="1" kern="12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Gestionnaire des BAL MSSanté </a:t>
                      </a:r>
                      <a:r>
                        <a:rPr lang="fr-FR" sz="105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 sein de la structure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05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désigne la personne rattachée à une structure et chargée de </a:t>
                      </a:r>
                      <a:r>
                        <a:rPr lang="fr-FR" sz="1050" kern="1200">
                          <a:solidFill>
                            <a:srgbClr val="51C5BF"/>
                          </a:solidFill>
                          <a:effectLst/>
                          <a:latin typeface="Calibri" panose="020F0502020204030204" pitchFamily="34" charset="0"/>
                          <a:ea typeface="Times New Roman" panose="02020603050405020304" pitchFamily="18" charset="0"/>
                          <a:cs typeface="Times New Roman" panose="02020603050405020304" pitchFamily="18" charset="0"/>
                        </a:rPr>
                        <a:t>gérer la liste des professionnels habilités à disposer d’une BAL MSSanté (nominative ou non) au sein de sa structure </a:t>
                      </a:r>
                      <a:r>
                        <a:rPr lang="fr-FR" sz="105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(établissement de santé, etc.). C’est lui qui communique à l’Opérateur les changements à opérer sur les BAL : création, suppression, modification des accès (BAL organisationnelles).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4520628"/>
                  </a:ext>
                </a:extLst>
              </a:tr>
            </a:tbl>
          </a:graphicData>
        </a:graphic>
      </p:graphicFrame>
    </p:spTree>
    <p:extLst>
      <p:ext uri="{BB962C8B-B14F-4D97-AF65-F5344CB8AC3E}">
        <p14:creationId xmlns:p14="http://schemas.microsoft.com/office/powerpoint/2010/main" val="1001725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
            <a:extLst>
              <a:ext uri="{FF2B5EF4-FFF2-40B4-BE49-F238E27FC236}">
                <a16:creationId xmlns:a16="http://schemas.microsoft.com/office/drawing/2014/main" id="{5DBAA5EE-6ED0-4A03-B1BE-4F0B5F203A49}"/>
              </a:ext>
            </a:extLst>
          </p:cNvPr>
          <p:cNvSpPr txBox="1"/>
          <p:nvPr/>
        </p:nvSpPr>
        <p:spPr>
          <a:xfrm>
            <a:off x="1543050" y="219571"/>
            <a:ext cx="10699750" cy="1015663"/>
          </a:xfrm>
          <a:prstGeom prst="rect">
            <a:avLst/>
          </a:prstGeom>
          <a:noFill/>
        </p:spPr>
        <p:txBody>
          <a:bodyPr wrap="square" rtlCol="0">
            <a:spAutoFit/>
          </a:bodyPr>
          <a:lstStyle/>
          <a:p>
            <a:r>
              <a:rPr lang="fr-FR" sz="3000" b="1">
                <a:solidFill>
                  <a:srgbClr val="FF0000"/>
                </a:solidFill>
                <a:latin typeface="Marianne" panose="02000000000000000000" pitchFamily="2" charset="0"/>
              </a:rPr>
              <a:t>Ref#1 v1.6 </a:t>
            </a:r>
            <a:r>
              <a:rPr lang="fr-FR" sz="3000" b="1">
                <a:solidFill>
                  <a:srgbClr val="4CBBB6"/>
                </a:solidFill>
                <a:latin typeface="Marianne" panose="02000000000000000000" pitchFamily="2" charset="0"/>
              </a:rPr>
              <a:t>– Nouveaux rôles</a:t>
            </a:r>
          </a:p>
          <a:p>
            <a:endParaRPr lang="fr-FR" sz="3000" b="1">
              <a:solidFill>
                <a:srgbClr val="4CBBB6"/>
              </a:solidFill>
              <a:latin typeface="Marianne" panose="02000000000000000000" pitchFamily="2" charset="0"/>
            </a:endParaRPr>
          </a:p>
        </p:txBody>
      </p:sp>
      <p:graphicFrame>
        <p:nvGraphicFramePr>
          <p:cNvPr id="3" name="Tableau 2">
            <a:extLst>
              <a:ext uri="{FF2B5EF4-FFF2-40B4-BE49-F238E27FC236}">
                <a16:creationId xmlns:a16="http://schemas.microsoft.com/office/drawing/2014/main" id="{8B9B9069-A6B9-907B-180C-4D1D9B8AADD9}"/>
              </a:ext>
            </a:extLst>
          </p:cNvPr>
          <p:cNvGraphicFramePr>
            <a:graphicFrameLocks noGrp="1"/>
          </p:cNvGraphicFramePr>
          <p:nvPr>
            <p:extLst>
              <p:ext uri="{D42A27DB-BD31-4B8C-83A1-F6EECF244321}">
                <p14:modId xmlns:p14="http://schemas.microsoft.com/office/powerpoint/2010/main" val="2710982218"/>
              </p:ext>
            </p:extLst>
          </p:nvPr>
        </p:nvGraphicFramePr>
        <p:xfrm>
          <a:off x="678000" y="1235234"/>
          <a:ext cx="10836000" cy="3980476"/>
        </p:xfrm>
        <a:graphic>
          <a:graphicData uri="http://schemas.openxmlformats.org/drawingml/2006/table">
            <a:tbl>
              <a:tblPr firstRow="1" firstCol="1" bandRow="1"/>
              <a:tblGrid>
                <a:gridCol w="1620000">
                  <a:extLst>
                    <a:ext uri="{9D8B030D-6E8A-4147-A177-3AD203B41FA5}">
                      <a16:colId xmlns:a16="http://schemas.microsoft.com/office/drawing/2014/main" val="1996962806"/>
                    </a:ext>
                  </a:extLst>
                </a:gridCol>
                <a:gridCol w="2304000">
                  <a:extLst>
                    <a:ext uri="{9D8B030D-6E8A-4147-A177-3AD203B41FA5}">
                      <a16:colId xmlns:a16="http://schemas.microsoft.com/office/drawing/2014/main" val="1280392538"/>
                    </a:ext>
                  </a:extLst>
                </a:gridCol>
                <a:gridCol w="2304000">
                  <a:extLst>
                    <a:ext uri="{9D8B030D-6E8A-4147-A177-3AD203B41FA5}">
                      <a16:colId xmlns:a16="http://schemas.microsoft.com/office/drawing/2014/main" val="3906143353"/>
                    </a:ext>
                  </a:extLst>
                </a:gridCol>
                <a:gridCol w="2304000">
                  <a:extLst>
                    <a:ext uri="{9D8B030D-6E8A-4147-A177-3AD203B41FA5}">
                      <a16:colId xmlns:a16="http://schemas.microsoft.com/office/drawing/2014/main" val="3374419264"/>
                    </a:ext>
                  </a:extLst>
                </a:gridCol>
                <a:gridCol w="2304000">
                  <a:extLst>
                    <a:ext uri="{9D8B030D-6E8A-4147-A177-3AD203B41FA5}">
                      <a16:colId xmlns:a16="http://schemas.microsoft.com/office/drawing/2014/main" val="1001118910"/>
                    </a:ext>
                  </a:extLst>
                </a:gridCol>
              </a:tblGrid>
              <a:tr h="209550">
                <a:tc rowSpan="2">
                  <a:txBody>
                    <a:bodyPr/>
                    <a:lstStyle/>
                    <a:p>
                      <a:pPr algn="ctr">
                        <a:spcAft>
                          <a:spcPts val="600"/>
                        </a:spcAft>
                      </a:pPr>
                      <a:r>
                        <a:rPr lang="fr-FR" sz="12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Rôle</a:t>
                      </a: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gridSpan="4">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fr-FR" sz="1200" b="1" kern="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Alimentation de l’annuaire Santé (champ concerné)</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r-FR" sz="11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r-FR" sz="1200" b="1" i="0" u="none" strike="noStrike" kern="1200" cap="none" spc="0" normalizeH="0" baseline="0" noProof="0">
                        <a:ln>
                          <a:noFill/>
                        </a:ln>
                        <a:solidFill>
                          <a:srgbClr val="FFFFFF"/>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r-FR" sz="11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760827198"/>
                  </a:ext>
                </a:extLst>
              </a:tr>
              <a:tr h="209550">
                <a:tc vMerge="1">
                  <a:txBody>
                    <a:bodyPr/>
                    <a:lstStyle/>
                    <a:p>
                      <a:pPr algn="ctr">
                        <a:spcAft>
                          <a:spcPts val="600"/>
                        </a:spcAft>
                      </a:pPr>
                      <a:endParaRPr lang="fr-FR" sz="11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FR" sz="1200" b="1" i="0" u="none" strike="noStrike" kern="1200" cap="none" spc="0" normalizeH="0" baseline="0" noProof="0">
                          <a:ln>
                            <a:noFill/>
                          </a:ln>
                          <a:solidFill>
                            <a:srgbClr val="FFFFFF"/>
                          </a:solidFill>
                          <a:effectLst/>
                          <a:uLnTx/>
                          <a:uFillTx/>
                          <a:latin typeface="Calibri" panose="020F0502020204030204" pitchFamily="34" charset="0"/>
                          <a:ea typeface="Times New Roman" panose="02020603050405020304" pitchFamily="18" charset="0"/>
                          <a:cs typeface="Times New Roman" panose="02020603050405020304" pitchFamily="18" charset="0"/>
                        </a:rPr>
                        <a:t>BAL PER</a:t>
                      </a:r>
                      <a:endParaRPr kumimoji="0" lang="fr-FR" sz="11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FR" sz="1200" b="1" i="0" u="none" strike="noStrike" kern="1200" cap="none" spc="0" normalizeH="0" baseline="0" noProof="0">
                          <a:ln>
                            <a:noFill/>
                          </a:ln>
                          <a:solidFill>
                            <a:srgbClr val="FFFFFF"/>
                          </a:solidFill>
                          <a:effectLst/>
                          <a:uLnTx/>
                          <a:uFillTx/>
                          <a:latin typeface="Calibri" panose="020F0502020204030204" pitchFamily="34" charset="0"/>
                          <a:ea typeface="Times New Roman" panose="02020603050405020304" pitchFamily="18" charset="0"/>
                          <a:cs typeface="Times New Roman" panose="02020603050405020304" pitchFamily="18" charset="0"/>
                        </a:rPr>
                        <a:t>BAL ORG FINESS</a:t>
                      </a:r>
                      <a:endParaRPr kumimoji="0" lang="fr-FR" sz="11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FR" sz="1200" b="1" i="0" u="none" strike="noStrike" kern="1200" cap="none" spc="0" normalizeH="0" baseline="0" noProof="0">
                          <a:ln>
                            <a:noFill/>
                          </a:ln>
                          <a:solidFill>
                            <a:srgbClr val="FFFFFF"/>
                          </a:solidFill>
                          <a:effectLst/>
                          <a:uLnTx/>
                          <a:uFillTx/>
                          <a:latin typeface="Calibri" panose="020F0502020204030204" pitchFamily="34" charset="0"/>
                          <a:ea typeface="Times New Roman" panose="02020603050405020304" pitchFamily="18" charset="0"/>
                          <a:cs typeface="Times New Roman" panose="02020603050405020304" pitchFamily="18" charset="0"/>
                        </a:rPr>
                        <a:t>BAL ORG CAB</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FR" sz="1200" b="1" i="0" u="none" strike="noStrike" kern="1200" cap="none" spc="0" normalizeH="0" baseline="0" noProof="0">
                          <a:ln>
                            <a:noFill/>
                          </a:ln>
                          <a:solidFill>
                            <a:srgbClr val="FFFFFF"/>
                          </a:solidFill>
                          <a:effectLst/>
                          <a:uLnTx/>
                          <a:uFillTx/>
                          <a:latin typeface="Calibri" panose="020F0502020204030204" pitchFamily="34" charset="0"/>
                          <a:ea typeface="Times New Roman" panose="02020603050405020304" pitchFamily="18" charset="0"/>
                          <a:cs typeface="Times New Roman" panose="02020603050405020304" pitchFamily="18" charset="0"/>
                        </a:rPr>
                        <a:t>BAL APP</a:t>
                      </a:r>
                      <a:endParaRPr kumimoji="0" lang="fr-FR" sz="11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664227471"/>
                  </a:ext>
                </a:extLst>
              </a:tr>
              <a:tr h="417044">
                <a:tc>
                  <a:txBody>
                    <a:bodyPr/>
                    <a:lstStyle/>
                    <a:p>
                      <a:pPr algn="ctr">
                        <a:spcAft>
                          <a:spcPts val="600"/>
                        </a:spcAft>
                      </a:pPr>
                      <a:r>
                        <a:rPr lang="fr-FR" sz="1100" b="1"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Responsable opérationnel    d’une BAL MSSanté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OUI</a:t>
                      </a:r>
                    </a:p>
                    <a:p>
                      <a:pPr marL="0" marR="0" lvl="0" indent="0" algn="ctr" defTabSz="914400" rtl="0" eaLnBrk="1" fontAlgn="auto" latinLnBrk="0" hangingPunct="1">
                        <a:lnSpc>
                          <a:spcPct val="100000"/>
                        </a:lnSpc>
                        <a:spcBef>
                          <a:spcPts val="0"/>
                        </a:spcBef>
                        <a:spcAft>
                          <a:spcPts val="600"/>
                        </a:spcAft>
                        <a:buClrTx/>
                        <a:buSzTx/>
                        <a:buFontTx/>
                        <a:buNone/>
                        <a:tabLst/>
                        <a:defRPr/>
                      </a:pPr>
                      <a:r>
                        <a:rPr lang="fr-FR" sz="1100" dirty="0" err="1">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rPr>
                        <a:t>IdentifiantPP</a:t>
                      </a:r>
                      <a:endParaRPr lang="fr-FR" sz="1100" dirty="0">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OUI</a:t>
                      </a:r>
                    </a:p>
                    <a:p>
                      <a:pPr marL="0" marR="0" lvl="0" indent="0" algn="ctr" defTabSz="914400" rtl="0" eaLnBrk="1" fontAlgn="auto" latinLnBrk="0" hangingPunct="1">
                        <a:lnSpc>
                          <a:spcPct val="100000"/>
                        </a:lnSpc>
                        <a:spcBef>
                          <a:spcPts val="0"/>
                        </a:spcBef>
                        <a:spcAft>
                          <a:spcPts val="600"/>
                        </a:spcAft>
                        <a:buClrTx/>
                        <a:buSzTx/>
                        <a:buFontTx/>
                        <a:buNone/>
                        <a:tabLst/>
                        <a:defRPr/>
                      </a:pPr>
                      <a:r>
                        <a:rPr lang="fr-FR" sz="1100" dirty="0">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rPr>
                        <a:t>Responsable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OUI</a:t>
                      </a:r>
                    </a:p>
                    <a:p>
                      <a:pPr marL="0" marR="0" lvl="0" indent="0" algn="ctr" defTabSz="914400" rtl="0" eaLnBrk="1" fontAlgn="auto" latinLnBrk="0" hangingPunct="1">
                        <a:lnSpc>
                          <a:spcPct val="100000"/>
                        </a:lnSpc>
                        <a:spcBef>
                          <a:spcPts val="0"/>
                        </a:spcBef>
                        <a:spcAft>
                          <a:spcPts val="600"/>
                        </a:spcAft>
                        <a:buClrTx/>
                        <a:buSzTx/>
                        <a:buFontTx/>
                        <a:buNone/>
                        <a:tabLst/>
                        <a:defRPr/>
                      </a:pPr>
                      <a:r>
                        <a:rPr lang="fr-FR" sz="1100" dirty="0">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rPr>
                        <a:t>Cotitulaire/</a:t>
                      </a:r>
                      <a:r>
                        <a:rPr lang="fr-FR" sz="1100" dirty="0" err="1">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rPr>
                        <a:t>estResponsable</a:t>
                      </a:r>
                      <a:endParaRPr lang="fr-FR" sz="1100" dirty="0">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N/A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775384930"/>
                  </a:ext>
                </a:extLst>
              </a:tr>
              <a:tr h="972391">
                <a:tc>
                  <a:txBody>
                    <a:bodyPr/>
                    <a:lstStyle/>
                    <a:p>
                      <a:pPr algn="ctr">
                        <a:spcAft>
                          <a:spcPts val="600"/>
                        </a:spcAft>
                      </a:pPr>
                      <a:r>
                        <a:rPr lang="fr-FR" sz="11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Cotitulaire d’une BAL organisationnelle (ou Cotitulaire)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N/A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Non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(évolution envisagée)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OUI</a:t>
                      </a:r>
                    </a:p>
                    <a:p>
                      <a:pPr marL="0" marR="0" lvl="0" indent="0" algn="ctr" defTabSz="914400" rtl="0" eaLnBrk="1" fontAlgn="auto" latinLnBrk="0" hangingPunct="1">
                        <a:lnSpc>
                          <a:spcPct val="100000"/>
                        </a:lnSpc>
                        <a:spcBef>
                          <a:spcPts val="0"/>
                        </a:spcBef>
                        <a:spcAft>
                          <a:spcPts val="600"/>
                        </a:spcAft>
                        <a:buClrTx/>
                        <a:buSzTx/>
                        <a:buFontTx/>
                        <a:buNone/>
                        <a:tabLst/>
                        <a:defRPr/>
                      </a:pPr>
                      <a:r>
                        <a:rPr lang="fr-FR" sz="1100" dirty="0">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rPr>
                        <a:t>Cotitulaire/</a:t>
                      </a:r>
                      <a:r>
                        <a:rPr lang="fr-FR" sz="1100" dirty="0" err="1">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rPr>
                        <a:t>IdentifiantPP</a:t>
                      </a:r>
                      <a:endParaRPr lang="fr-FR" sz="1100" dirty="0">
                        <a:solidFill>
                          <a:srgbClr val="FF0000"/>
                        </a:solidFill>
                        <a:effectLst/>
                        <a:latin typeface="Courier New" panose="02070309020205020404" pitchFamily="49" charset="0"/>
                        <a:ea typeface="Times New Roman" panose="02020603050405020304" pitchFamily="18" charset="0"/>
                        <a:cs typeface="Courier New" panose="02070309020205020404" pitchFamily="49"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N/A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548686643"/>
                  </a:ext>
                </a:extLst>
              </a:tr>
              <a:tr h="934065">
                <a:tc>
                  <a:txBody>
                    <a:bodyPr/>
                    <a:lstStyle/>
                    <a:p>
                      <a:pPr algn="ctr">
                        <a:spcAft>
                          <a:spcPts val="600"/>
                        </a:spcAft>
                      </a:pPr>
                      <a:r>
                        <a:rPr lang="fr-FR" sz="1100" b="1"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Délégataire d’une BAL personnelle ou organisationnelle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Non </a:t>
                      </a:r>
                    </a:p>
                    <a:p>
                      <a:pPr algn="ctr">
                        <a:spcAft>
                          <a:spcPts val="60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(pas transmis à l’Annuaire National)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Non </a:t>
                      </a:r>
                    </a:p>
                    <a:p>
                      <a:pPr algn="ctr">
                        <a:spcAft>
                          <a:spcPts val="60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(pas transmis à l’Annuaire National)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Non </a:t>
                      </a:r>
                    </a:p>
                    <a:p>
                      <a:pPr algn="ctr">
                        <a:spcAft>
                          <a:spcPts val="60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(pas transmis à l’Annuaire National)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N/A</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49168077"/>
                  </a:ext>
                </a:extLst>
              </a:tr>
              <a:tr h="1152000">
                <a:tc>
                  <a:txBody>
                    <a:bodyPr/>
                    <a:lstStyle/>
                    <a:p>
                      <a:pPr algn="ctr">
                        <a:spcAft>
                          <a:spcPts val="600"/>
                        </a:spcAft>
                      </a:pPr>
                      <a:r>
                        <a:rPr lang="fr-FR" sz="1100" b="1"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Gestionnaire des BAL MSSanté au sein de la structure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Non </a:t>
                      </a:r>
                    </a:p>
                    <a:p>
                      <a:pPr algn="ctr">
                        <a:spcAft>
                          <a:spcPts val="60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(pas transmis à l’Annuaire National)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Non </a:t>
                      </a:r>
                    </a:p>
                    <a:p>
                      <a:pPr algn="ctr">
                        <a:spcAft>
                          <a:spcPts val="60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(pas transmis à l’Annuaire National)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Non </a:t>
                      </a:r>
                    </a:p>
                    <a:p>
                      <a:pPr algn="ctr">
                        <a:spcAft>
                          <a:spcPts val="60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(pas transmis à l’Annuaire National)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Non </a:t>
                      </a:r>
                    </a:p>
                    <a:p>
                      <a:pPr algn="ctr">
                        <a:spcAft>
                          <a:spcPts val="600"/>
                        </a:spcAft>
                      </a:pPr>
                      <a:r>
                        <a:rPr lang="fr-FR" sz="1100" dirty="0">
                          <a:effectLst/>
                          <a:latin typeface="Arial" panose="020B0604020202020204" pitchFamily="34" charset="0"/>
                          <a:ea typeface="Times New Roman" panose="02020603050405020304" pitchFamily="18" charset="0"/>
                          <a:cs typeface="Times New Roman" panose="02020603050405020304" pitchFamily="18" charset="0"/>
                        </a:rPr>
                        <a:t>(pas transmis à l’Annuaire National)</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4520628"/>
                  </a:ext>
                </a:extLst>
              </a:tr>
            </a:tbl>
          </a:graphicData>
        </a:graphic>
      </p:graphicFrame>
    </p:spTree>
    <p:extLst>
      <p:ext uri="{BB962C8B-B14F-4D97-AF65-F5344CB8AC3E}">
        <p14:creationId xmlns:p14="http://schemas.microsoft.com/office/powerpoint/2010/main" val="649492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
            <a:extLst>
              <a:ext uri="{FF2B5EF4-FFF2-40B4-BE49-F238E27FC236}">
                <a16:creationId xmlns:a16="http://schemas.microsoft.com/office/drawing/2014/main" id="{5DBAA5EE-6ED0-4A03-B1BE-4F0B5F203A49}"/>
              </a:ext>
            </a:extLst>
          </p:cNvPr>
          <p:cNvSpPr txBox="1"/>
          <p:nvPr/>
        </p:nvSpPr>
        <p:spPr>
          <a:xfrm>
            <a:off x="1524000" y="213221"/>
            <a:ext cx="10731500" cy="553998"/>
          </a:xfrm>
          <a:prstGeom prst="rect">
            <a:avLst/>
          </a:prstGeom>
          <a:noFill/>
        </p:spPr>
        <p:txBody>
          <a:bodyPr wrap="square" rtlCol="0">
            <a:spAutoFit/>
          </a:bodyPr>
          <a:lstStyle/>
          <a:p>
            <a:r>
              <a:rPr lang="fr-FR" sz="3000" b="1">
                <a:solidFill>
                  <a:srgbClr val="FF0000"/>
                </a:solidFill>
                <a:latin typeface="Marianne" panose="02000000000000000000" pitchFamily="2" charset="0"/>
              </a:rPr>
              <a:t>Ref#1 v1.6 </a:t>
            </a:r>
            <a:r>
              <a:rPr lang="fr-FR" sz="3000" b="1">
                <a:solidFill>
                  <a:srgbClr val="4CBBB6"/>
                </a:solidFill>
                <a:latin typeface="Marianne" panose="02000000000000000000" pitchFamily="2" charset="0"/>
              </a:rPr>
              <a:t>– Délégation d’accès aux BAL MSSanté  </a:t>
            </a:r>
          </a:p>
        </p:txBody>
      </p:sp>
      <p:sp>
        <p:nvSpPr>
          <p:cNvPr id="2" name="TextBox 6">
            <a:extLst>
              <a:ext uri="{FF2B5EF4-FFF2-40B4-BE49-F238E27FC236}">
                <a16:creationId xmlns:a16="http://schemas.microsoft.com/office/drawing/2014/main" id="{9B7A50EC-6B53-18FA-C2FF-7AEF4D215315}"/>
              </a:ext>
            </a:extLst>
          </p:cNvPr>
          <p:cNvSpPr txBox="1"/>
          <p:nvPr/>
        </p:nvSpPr>
        <p:spPr>
          <a:xfrm>
            <a:off x="667924" y="1177464"/>
            <a:ext cx="9466675" cy="4278094"/>
          </a:xfrm>
          <a:prstGeom prst="rect">
            <a:avLst/>
          </a:prstGeom>
          <a:noFill/>
        </p:spPr>
        <p:txBody>
          <a:bodyPr wrap="square" lIns="91440" tIns="45720" rIns="91440" bIns="45720" anchor="t">
            <a:spAutoFit/>
          </a:bodyPr>
          <a:lstStyle/>
          <a:p>
            <a:pPr defTabSz="1219170">
              <a:spcBef>
                <a:spcPts val="1200"/>
              </a:spcBef>
              <a:buClr>
                <a:srgbClr val="43B8B1"/>
              </a:buClr>
              <a:buSzPct val="100000"/>
              <a:defRPr/>
            </a:pPr>
            <a:r>
              <a:rPr lang="fr-FR" b="1" dirty="0">
                <a:solidFill>
                  <a:srgbClr val="FF0000"/>
                </a:solidFill>
                <a:latin typeface="Calibri" panose="020F0502020204030204"/>
                <a:cs typeface="Calibri"/>
              </a:rPr>
              <a:t>Objectif :</a:t>
            </a:r>
          </a:p>
          <a:p>
            <a:pPr marL="685800" lvl="1" defTabSz="1219170">
              <a:spcBef>
                <a:spcPts val="1200"/>
              </a:spcBef>
              <a:buClr>
                <a:srgbClr val="43B8B1"/>
              </a:buClr>
              <a:buSzPct val="100000"/>
              <a:defRPr/>
            </a:pPr>
            <a:r>
              <a:rPr lang="fr-FR" sz="1600" b="1" dirty="0">
                <a:solidFill>
                  <a:prstClr val="white">
                    <a:lumMod val="50000"/>
                  </a:prstClr>
                </a:solidFill>
                <a:latin typeface="Calibri" panose="020F0502020204030204"/>
                <a:cs typeface="Calibri"/>
              </a:rPr>
              <a:t>Permettre à tout PS ou tout acteur participant « à la prise en charge de patient », d’accéder à une BAL PER ou ORG sous la responsabilité du responsable opérationnel (titulaire) ou du Cotitulaire de la BAL</a:t>
            </a:r>
          </a:p>
          <a:p>
            <a:pPr marL="685800" lvl="1" defTabSz="1219170">
              <a:spcBef>
                <a:spcPts val="1200"/>
              </a:spcBef>
              <a:buClr>
                <a:srgbClr val="43B8B1"/>
              </a:buClr>
              <a:buSzPct val="100000"/>
              <a:defRPr/>
            </a:pPr>
            <a:endParaRPr lang="fr-FR" sz="1600" b="1" dirty="0">
              <a:solidFill>
                <a:prstClr val="white">
                  <a:lumMod val="50000"/>
                </a:prstClr>
              </a:solidFill>
              <a:latin typeface="Calibri" panose="020F0502020204030204"/>
              <a:cs typeface="Calibri" panose="020F0502020204030204" pitchFamily="34" charset="0"/>
            </a:endParaRPr>
          </a:p>
          <a:p>
            <a:pPr defTabSz="1219170">
              <a:spcBef>
                <a:spcPts val="1200"/>
              </a:spcBef>
              <a:buClr>
                <a:srgbClr val="43B8B1"/>
              </a:buClr>
              <a:buSzPct val="100000"/>
              <a:defRPr/>
            </a:pPr>
            <a:r>
              <a:rPr lang="fr-FR" sz="1800" b="1" dirty="0">
                <a:solidFill>
                  <a:srgbClr val="FF0000"/>
                </a:solidFill>
                <a:latin typeface="Calibri" panose="020F0502020204030204"/>
                <a:cs typeface="Calibri"/>
              </a:rPr>
              <a:t>Solutio</a:t>
            </a:r>
            <a:r>
              <a:rPr lang="fr-FR" b="1" dirty="0">
                <a:solidFill>
                  <a:srgbClr val="FF0000"/>
                </a:solidFill>
                <a:latin typeface="Calibri" panose="020F0502020204030204"/>
                <a:cs typeface="Calibri"/>
              </a:rPr>
              <a:t>n retenue </a:t>
            </a:r>
            <a:r>
              <a:rPr lang="fr-FR" sz="1800" b="1" dirty="0">
                <a:solidFill>
                  <a:srgbClr val="FF0000"/>
                </a:solidFill>
                <a:latin typeface="Calibri" panose="020F0502020204030204"/>
                <a:cs typeface="Calibri"/>
              </a:rPr>
              <a:t>:</a:t>
            </a:r>
          </a:p>
          <a:p>
            <a:pPr marL="685800" lvl="1" defTabSz="1219170">
              <a:spcBef>
                <a:spcPts val="1200"/>
              </a:spcBef>
              <a:buClr>
                <a:srgbClr val="43B8B1"/>
              </a:buClr>
              <a:buSzPct val="100000"/>
              <a:defRPr/>
            </a:pPr>
            <a:r>
              <a:rPr lang="fr-FR" sz="1600" b="1" dirty="0">
                <a:solidFill>
                  <a:prstClr val="white">
                    <a:lumMod val="50000"/>
                  </a:prstClr>
                </a:solidFill>
                <a:latin typeface="Calibri" panose="020F0502020204030204"/>
                <a:cs typeface="Calibri"/>
              </a:rPr>
              <a:t>Mettre en place une délégation d’accès sur base des informations de l’annuaire santé ou du FI local </a:t>
            </a:r>
            <a:endParaRPr lang="fr-FR" sz="1600" b="1" dirty="0">
              <a:solidFill>
                <a:prstClr val="white">
                  <a:lumMod val="50000"/>
                </a:prstClr>
              </a:solidFill>
              <a:latin typeface="Calibri" panose="020F0502020204030204"/>
              <a:cs typeface="Calibri" panose="020F0502020204030204" pitchFamily="34" charset="0"/>
            </a:endParaRPr>
          </a:p>
          <a:p>
            <a:pPr marL="685800" lvl="1" defTabSz="1219170">
              <a:spcBef>
                <a:spcPts val="1200"/>
              </a:spcBef>
              <a:buClr>
                <a:srgbClr val="43B8B1"/>
              </a:buClr>
              <a:buSzPct val="100000"/>
              <a:defRPr/>
            </a:pPr>
            <a:r>
              <a:rPr lang="fr-FR" sz="1600" b="1" dirty="0">
                <a:solidFill>
                  <a:prstClr val="white">
                    <a:lumMod val="50000"/>
                  </a:prstClr>
                </a:solidFill>
                <a:latin typeface="Calibri" panose="020F0502020204030204"/>
                <a:cs typeface="Calibri"/>
              </a:rPr>
              <a:t>Ne pas déclarer les délégataires auprès de l'annuaire santé</a:t>
            </a:r>
          </a:p>
          <a:p>
            <a:pPr marL="685800" lvl="1" defTabSz="1219170">
              <a:spcBef>
                <a:spcPts val="1200"/>
              </a:spcBef>
              <a:defRPr/>
            </a:pPr>
            <a:r>
              <a:rPr lang="fr-FR" sz="1600" b="1" dirty="0">
                <a:solidFill>
                  <a:prstClr val="white">
                    <a:lumMod val="50000"/>
                  </a:prstClr>
                </a:solidFill>
                <a:latin typeface="Calibri" panose="020F0502020204030204"/>
                <a:cs typeface="Calibri"/>
              </a:rPr>
              <a:t>L'historique des actions de délégation doit être conservé au titre des traces fonctionnelles</a:t>
            </a:r>
            <a:endParaRPr lang="fr-FR" dirty="0">
              <a:solidFill>
                <a:prstClr val="white">
                  <a:lumMod val="50000"/>
                </a:prstClr>
              </a:solidFill>
            </a:endParaRPr>
          </a:p>
          <a:p>
            <a:pPr marL="685800" lvl="1" defTabSz="1219170">
              <a:spcBef>
                <a:spcPts val="1200"/>
              </a:spcBef>
              <a:defRPr/>
            </a:pPr>
            <a:endParaRPr lang="fr-FR" sz="1600" b="1" dirty="0">
              <a:solidFill>
                <a:prstClr val="white">
                  <a:lumMod val="50000"/>
                </a:prstClr>
              </a:solidFill>
              <a:latin typeface="Calibri" panose="020F0502020204030204"/>
              <a:cs typeface="Calibri"/>
            </a:endParaRPr>
          </a:p>
          <a:p>
            <a:pPr defTabSz="1219170">
              <a:spcBef>
                <a:spcPts val="1200"/>
              </a:spcBef>
              <a:buClr>
                <a:srgbClr val="43B8B1"/>
              </a:buClr>
              <a:buSzPct val="100000"/>
              <a:defRPr/>
            </a:pPr>
            <a:r>
              <a:rPr lang="fr-FR" sz="1800" b="1" dirty="0">
                <a:solidFill>
                  <a:srgbClr val="FF0000"/>
                </a:solidFill>
                <a:latin typeface="Calibri" panose="020F0502020204030204"/>
                <a:cs typeface="Calibri"/>
              </a:rPr>
              <a:t>Impacts opérateurs :</a:t>
            </a:r>
          </a:p>
          <a:p>
            <a:pPr marL="715645" defTabSz="1219170">
              <a:spcBef>
                <a:spcPts val="1200"/>
              </a:spcBef>
              <a:defRPr/>
            </a:pPr>
            <a:r>
              <a:rPr lang="fr-FR" sz="1600" b="1" dirty="0">
                <a:solidFill>
                  <a:schemeClr val="tx1">
                    <a:lumMod val="50000"/>
                    <a:lumOff val="50000"/>
                  </a:schemeClr>
                </a:solidFill>
                <a:latin typeface="Calibri" panose="020F0502020204030204"/>
                <a:cs typeface="Calibri"/>
              </a:rPr>
              <a:t>Mise en place de la fonctionnalité </a:t>
            </a:r>
            <a:r>
              <a:rPr lang="fr-FR" sz="1600" b="1" dirty="0">
                <a:solidFill>
                  <a:srgbClr val="4CBBB6"/>
                </a:solidFill>
                <a:latin typeface="Calibri" panose="020F0502020204030204"/>
                <a:cs typeface="Calibri"/>
              </a:rPr>
              <a:t>à travers l'API LPS </a:t>
            </a:r>
            <a:r>
              <a:rPr lang="fr-FR" sz="1600" b="1" dirty="0">
                <a:solidFill>
                  <a:schemeClr val="tx1">
                    <a:lumMod val="50000"/>
                    <a:lumOff val="50000"/>
                  </a:schemeClr>
                </a:solidFill>
                <a:latin typeface="Calibri" panose="020F0502020204030204"/>
                <a:cs typeface="Calibri"/>
              </a:rPr>
              <a:t>et tout Webmail éventuel</a:t>
            </a:r>
          </a:p>
        </p:txBody>
      </p:sp>
    </p:spTree>
    <p:extLst>
      <p:ext uri="{BB962C8B-B14F-4D97-AF65-F5344CB8AC3E}">
        <p14:creationId xmlns:p14="http://schemas.microsoft.com/office/powerpoint/2010/main" val="402327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
            <a:extLst>
              <a:ext uri="{FF2B5EF4-FFF2-40B4-BE49-F238E27FC236}">
                <a16:creationId xmlns:a16="http://schemas.microsoft.com/office/drawing/2014/main" id="{5DBAA5EE-6ED0-4A03-B1BE-4F0B5F203A49}"/>
              </a:ext>
            </a:extLst>
          </p:cNvPr>
          <p:cNvSpPr txBox="1"/>
          <p:nvPr/>
        </p:nvSpPr>
        <p:spPr>
          <a:xfrm>
            <a:off x="1524000" y="213221"/>
            <a:ext cx="10731500" cy="553998"/>
          </a:xfrm>
          <a:prstGeom prst="rect">
            <a:avLst/>
          </a:prstGeom>
          <a:noFill/>
        </p:spPr>
        <p:txBody>
          <a:bodyPr wrap="square" rtlCol="0">
            <a:spAutoFit/>
          </a:bodyPr>
          <a:lstStyle/>
          <a:p>
            <a:r>
              <a:rPr lang="fr-FR" sz="3000" b="1">
                <a:solidFill>
                  <a:srgbClr val="FF0000"/>
                </a:solidFill>
                <a:latin typeface="Marianne" panose="02000000000000000000" pitchFamily="2" charset="0"/>
              </a:rPr>
              <a:t>Ref#1 v1.6 </a:t>
            </a:r>
            <a:r>
              <a:rPr lang="fr-FR" sz="3000" b="1">
                <a:solidFill>
                  <a:srgbClr val="4CBBB6"/>
                </a:solidFill>
                <a:latin typeface="Marianne" panose="02000000000000000000" pitchFamily="2" charset="0"/>
              </a:rPr>
              <a:t>– Mise à jour des BAL dans l’Annuaire Santé (TM1.1.1P)  </a:t>
            </a:r>
          </a:p>
        </p:txBody>
      </p:sp>
      <p:sp>
        <p:nvSpPr>
          <p:cNvPr id="13" name="TextBox 6">
            <a:extLst>
              <a:ext uri="{FF2B5EF4-FFF2-40B4-BE49-F238E27FC236}">
                <a16:creationId xmlns:a16="http://schemas.microsoft.com/office/drawing/2014/main" id="{E79981D7-B22F-4BDD-872D-525440F4F587}"/>
              </a:ext>
            </a:extLst>
          </p:cNvPr>
          <p:cNvSpPr txBox="1"/>
          <p:nvPr/>
        </p:nvSpPr>
        <p:spPr>
          <a:xfrm>
            <a:off x="540924" y="906531"/>
            <a:ext cx="10626553" cy="5816977"/>
          </a:xfrm>
          <a:prstGeom prst="rect">
            <a:avLst/>
          </a:prstGeom>
          <a:noFill/>
        </p:spPr>
        <p:txBody>
          <a:bodyPr wrap="square" lIns="91440" tIns="45720" rIns="91440" bIns="45720" anchor="t">
            <a:spAutoFit/>
          </a:bodyPr>
          <a:lstStyle/>
          <a:p>
            <a:pPr defTabSz="1219170">
              <a:spcBef>
                <a:spcPts val="1200"/>
              </a:spcBef>
              <a:buClr>
                <a:srgbClr val="43B8B1"/>
              </a:buClr>
              <a:buSzPct val="100000"/>
              <a:defRPr/>
            </a:pPr>
            <a:r>
              <a:rPr lang="fr-FR" b="1" dirty="0">
                <a:solidFill>
                  <a:srgbClr val="FF0000"/>
                </a:solidFill>
                <a:latin typeface="Calibri" panose="020F0502020204030204"/>
                <a:cs typeface="Calibri" panose="020F0502020204030204" pitchFamily="34" charset="0"/>
              </a:rPr>
              <a:t>Objectif :</a:t>
            </a:r>
          </a:p>
          <a:p>
            <a:pPr marL="685800" lvl="1" defTabSz="1219170">
              <a:spcBef>
                <a:spcPts val="1200"/>
              </a:spcBef>
              <a:buClr>
                <a:srgbClr val="43B8B1"/>
              </a:buClr>
              <a:buSzPct val="100000"/>
              <a:defRPr/>
            </a:pPr>
            <a:r>
              <a:rPr lang="fr-FR" sz="1600" b="1" dirty="0">
                <a:solidFill>
                  <a:prstClr val="white">
                    <a:lumMod val="50000"/>
                  </a:prstClr>
                </a:solidFill>
                <a:latin typeface="Calibri" panose="020F0502020204030204"/>
                <a:cs typeface="Calibri" panose="020F0502020204030204" pitchFamily="34" charset="0"/>
              </a:rPr>
              <a:t>Déclarer dans l’Annuaire Santé le responsable de la BAL et les cotitulaires</a:t>
            </a:r>
          </a:p>
          <a:p>
            <a:pPr defTabSz="1219170">
              <a:spcBef>
                <a:spcPts val="1200"/>
              </a:spcBef>
              <a:buClr>
                <a:srgbClr val="43B8B1"/>
              </a:buClr>
              <a:buSzPct val="100000"/>
              <a:defRPr/>
            </a:pPr>
            <a:r>
              <a:rPr lang="fr-FR" sz="1800" b="1" dirty="0">
                <a:solidFill>
                  <a:srgbClr val="FF0000"/>
                </a:solidFill>
                <a:latin typeface="Calibri" panose="020F0502020204030204"/>
                <a:cs typeface="Calibri" panose="020F0502020204030204" pitchFamily="34" charset="0"/>
              </a:rPr>
              <a:t>Solutio</a:t>
            </a:r>
            <a:r>
              <a:rPr lang="fr-FR" b="1" dirty="0">
                <a:solidFill>
                  <a:srgbClr val="FF0000"/>
                </a:solidFill>
                <a:latin typeface="Calibri" panose="020F0502020204030204"/>
                <a:cs typeface="Calibri" panose="020F0502020204030204" pitchFamily="34" charset="0"/>
              </a:rPr>
              <a:t>n retenue </a:t>
            </a:r>
            <a:r>
              <a:rPr lang="fr-FR" sz="1800" b="1" dirty="0">
                <a:solidFill>
                  <a:srgbClr val="FF0000"/>
                </a:solidFill>
                <a:latin typeface="Calibri" panose="020F0502020204030204"/>
                <a:cs typeface="Calibri" panose="020F0502020204030204" pitchFamily="34" charset="0"/>
              </a:rPr>
              <a:t>:</a:t>
            </a:r>
          </a:p>
          <a:p>
            <a:pPr marL="685800" lvl="1" defTabSz="1219170">
              <a:spcBef>
                <a:spcPts val="1200"/>
              </a:spcBef>
              <a:buClr>
                <a:srgbClr val="43B8B1"/>
              </a:buClr>
              <a:buSzPct val="100000"/>
              <a:defRPr/>
            </a:pPr>
            <a:r>
              <a:rPr lang="fr-FR" sz="1600" b="1" dirty="0">
                <a:solidFill>
                  <a:prstClr val="white">
                    <a:lumMod val="50000"/>
                  </a:prstClr>
                </a:solidFill>
                <a:latin typeface="Calibri" panose="020F0502020204030204"/>
                <a:cs typeface="Calibri" panose="020F0502020204030204" pitchFamily="34" charset="0"/>
              </a:rPr>
              <a:t>Liste de cotitulaires dont le responsable identifié par un attribut spécifique « </a:t>
            </a:r>
            <a:r>
              <a:rPr lang="fr-FR" sz="1600" b="1" dirty="0" err="1">
                <a:solidFill>
                  <a:srgbClr val="51C5BF"/>
                </a:solidFill>
                <a:latin typeface="Calibri" panose="020F0502020204030204"/>
                <a:cs typeface="Calibri" panose="020F0502020204030204" pitchFamily="34" charset="0"/>
              </a:rPr>
              <a:t>estResponsable</a:t>
            </a:r>
            <a:r>
              <a:rPr lang="fr-FR" sz="1600" b="1" dirty="0">
                <a:solidFill>
                  <a:prstClr val="white">
                    <a:lumMod val="50000"/>
                  </a:prstClr>
                </a:solidFill>
                <a:latin typeface="Calibri" panose="020F0502020204030204"/>
                <a:cs typeface="Calibri" panose="020F0502020204030204" pitchFamily="34" charset="0"/>
              </a:rPr>
              <a:t> »</a:t>
            </a:r>
          </a:p>
          <a:p>
            <a:pPr defTabSz="1219170">
              <a:spcBef>
                <a:spcPts val="1200"/>
              </a:spcBef>
              <a:buClr>
                <a:srgbClr val="43B8B1"/>
              </a:buClr>
              <a:buSzPct val="100000"/>
              <a:defRPr/>
            </a:pPr>
            <a:endParaRPr lang="fr-FR" sz="1800" b="1" dirty="0">
              <a:solidFill>
                <a:srgbClr val="FF0000"/>
              </a:solidFill>
              <a:latin typeface="Calibri" panose="020F0502020204030204"/>
              <a:cs typeface="Calibri" panose="020F0502020204030204" pitchFamily="34" charset="0"/>
            </a:endParaRPr>
          </a:p>
          <a:p>
            <a:pPr defTabSz="1219170">
              <a:spcBef>
                <a:spcPts val="1200"/>
              </a:spcBef>
              <a:buClr>
                <a:srgbClr val="43B8B1"/>
              </a:buClr>
              <a:buSzPct val="100000"/>
              <a:defRPr/>
            </a:pPr>
            <a:endParaRPr lang="fr-FR" b="1" dirty="0">
              <a:solidFill>
                <a:srgbClr val="FF0000"/>
              </a:solidFill>
              <a:latin typeface="Calibri" panose="020F0502020204030204"/>
              <a:cs typeface="Calibri" panose="020F0502020204030204" pitchFamily="34" charset="0"/>
            </a:endParaRPr>
          </a:p>
          <a:p>
            <a:pPr defTabSz="1219170">
              <a:spcBef>
                <a:spcPts val="1200"/>
              </a:spcBef>
              <a:buClr>
                <a:srgbClr val="43B8B1"/>
              </a:buClr>
              <a:buSzPct val="100000"/>
              <a:defRPr/>
            </a:pPr>
            <a:endParaRPr lang="fr-FR" sz="1800" b="1" dirty="0">
              <a:solidFill>
                <a:srgbClr val="FF0000"/>
              </a:solidFill>
              <a:latin typeface="Calibri" panose="020F0502020204030204"/>
              <a:cs typeface="Calibri" panose="020F0502020204030204" pitchFamily="34" charset="0"/>
            </a:endParaRPr>
          </a:p>
          <a:p>
            <a:pPr defTabSz="1219170">
              <a:spcBef>
                <a:spcPts val="1200"/>
              </a:spcBef>
              <a:buClr>
                <a:srgbClr val="43B8B1"/>
              </a:buClr>
              <a:buSzPct val="100000"/>
              <a:defRPr/>
            </a:pPr>
            <a:endParaRPr lang="fr-FR" b="1" dirty="0">
              <a:solidFill>
                <a:srgbClr val="FF0000"/>
              </a:solidFill>
              <a:latin typeface="Calibri" panose="020F0502020204030204"/>
              <a:cs typeface="Calibri" panose="020F0502020204030204" pitchFamily="34" charset="0"/>
            </a:endParaRPr>
          </a:p>
          <a:p>
            <a:pPr defTabSz="1219170">
              <a:spcBef>
                <a:spcPts val="1200"/>
              </a:spcBef>
              <a:buClr>
                <a:srgbClr val="43B8B1"/>
              </a:buClr>
              <a:buSzPct val="100000"/>
              <a:defRPr/>
            </a:pPr>
            <a:endParaRPr lang="fr-FR" b="1" dirty="0">
              <a:solidFill>
                <a:srgbClr val="FF0000"/>
              </a:solidFill>
              <a:latin typeface="Calibri" panose="020F0502020204030204"/>
              <a:cs typeface="Calibri" panose="020F0502020204030204" pitchFamily="34" charset="0"/>
            </a:endParaRPr>
          </a:p>
          <a:p>
            <a:pPr defTabSz="1219170">
              <a:spcBef>
                <a:spcPts val="1200"/>
              </a:spcBef>
              <a:buClr>
                <a:srgbClr val="43B8B1"/>
              </a:buClr>
              <a:buSzPct val="100000"/>
              <a:defRPr/>
            </a:pPr>
            <a:endParaRPr lang="fr-FR" b="1" dirty="0">
              <a:solidFill>
                <a:srgbClr val="FF0000"/>
              </a:solidFill>
              <a:latin typeface="Calibri" panose="020F0502020204030204"/>
              <a:cs typeface="Calibri" panose="020F0502020204030204" pitchFamily="34" charset="0"/>
            </a:endParaRPr>
          </a:p>
          <a:p>
            <a:pPr defTabSz="1219170">
              <a:spcBef>
                <a:spcPts val="1200"/>
              </a:spcBef>
              <a:buClr>
                <a:srgbClr val="43B8B1"/>
              </a:buClr>
              <a:buSzPct val="100000"/>
              <a:defRPr/>
            </a:pPr>
            <a:r>
              <a:rPr lang="fr-FR" sz="1800" b="1" dirty="0">
                <a:solidFill>
                  <a:srgbClr val="FF0000"/>
                </a:solidFill>
                <a:latin typeface="Calibri" panose="020F0502020204030204"/>
                <a:cs typeface="Calibri" panose="020F0502020204030204" pitchFamily="34" charset="0"/>
              </a:rPr>
              <a:t>Impacts opérateurs :</a:t>
            </a:r>
          </a:p>
          <a:p>
            <a:pPr marL="685800" lvl="1" defTabSz="1219170">
              <a:spcBef>
                <a:spcPts val="1200"/>
              </a:spcBef>
              <a:buClr>
                <a:srgbClr val="43B8B1"/>
              </a:buClr>
              <a:buSzPct val="100000"/>
              <a:defRPr/>
            </a:pPr>
            <a:r>
              <a:rPr lang="fr-FR" sz="1600" b="1" dirty="0">
                <a:solidFill>
                  <a:prstClr val="white">
                    <a:lumMod val="50000"/>
                  </a:prstClr>
                </a:solidFill>
                <a:latin typeface="Calibri" panose="020F0502020204030204"/>
                <a:cs typeface="Calibri" panose="020F0502020204030204" pitchFamily="34" charset="0"/>
              </a:rPr>
              <a:t>Prise en compte du nouveau XSD pour pouvoir alimenter des BAL ORG du sous-type CAB</a:t>
            </a:r>
          </a:p>
          <a:p>
            <a:pPr marL="685800" lvl="1" defTabSz="1219170">
              <a:spcBef>
                <a:spcPts val="1200"/>
              </a:spcBef>
              <a:buClr>
                <a:srgbClr val="43B8B1"/>
              </a:buClr>
              <a:buSzPct val="100000"/>
              <a:defRPr/>
            </a:pPr>
            <a:r>
              <a:rPr lang="fr-FR" sz="1600" b="1" dirty="0">
                <a:solidFill>
                  <a:prstClr val="white">
                    <a:lumMod val="50000"/>
                  </a:prstClr>
                </a:solidFill>
                <a:latin typeface="Calibri" panose="020F0502020204030204"/>
                <a:cs typeface="Calibri" panose="020F0502020204030204" pitchFamily="34" charset="0"/>
              </a:rPr>
              <a:t>Le processus d’intégration de l’annuaire retournera dans le CR l’ensemble des anomalies détectées</a:t>
            </a:r>
          </a:p>
          <a:p>
            <a:pPr marL="685800" lvl="1" defTabSz="1219170">
              <a:spcBef>
                <a:spcPts val="1200"/>
              </a:spcBef>
              <a:buClr>
                <a:srgbClr val="43B8B1"/>
              </a:buClr>
              <a:buSzPct val="100000"/>
              <a:defRPr/>
            </a:pPr>
            <a:endParaRPr lang="fr-FR" sz="1600" b="1" dirty="0">
              <a:solidFill>
                <a:prstClr val="white">
                  <a:lumMod val="50000"/>
                </a:prstClr>
              </a:solidFill>
              <a:latin typeface="Calibri" panose="020F0502020204030204"/>
              <a:cs typeface="Calibri" panose="020F0502020204030204" pitchFamily="34" charset="0"/>
            </a:endParaRPr>
          </a:p>
        </p:txBody>
      </p:sp>
      <p:graphicFrame>
        <p:nvGraphicFramePr>
          <p:cNvPr id="3" name="Tableau 2">
            <a:extLst>
              <a:ext uri="{FF2B5EF4-FFF2-40B4-BE49-F238E27FC236}">
                <a16:creationId xmlns:a16="http://schemas.microsoft.com/office/drawing/2014/main" id="{AE3221C9-DD42-B5F2-3FDF-4C2109EF43C8}"/>
              </a:ext>
            </a:extLst>
          </p:cNvPr>
          <p:cNvGraphicFramePr>
            <a:graphicFrameLocks noGrp="1"/>
          </p:cNvGraphicFramePr>
          <p:nvPr>
            <p:extLst>
              <p:ext uri="{D42A27DB-BD31-4B8C-83A1-F6EECF244321}">
                <p14:modId xmlns:p14="http://schemas.microsoft.com/office/powerpoint/2010/main" val="279210895"/>
              </p:ext>
            </p:extLst>
          </p:nvPr>
        </p:nvGraphicFramePr>
        <p:xfrm>
          <a:off x="996467" y="2564601"/>
          <a:ext cx="5605876" cy="2206537"/>
        </p:xfrm>
        <a:graphic>
          <a:graphicData uri="http://schemas.openxmlformats.org/drawingml/2006/table">
            <a:tbl>
              <a:tblPr firstRow="1" firstCol="1" bandRow="1"/>
              <a:tblGrid>
                <a:gridCol w="1076182">
                  <a:extLst>
                    <a:ext uri="{9D8B030D-6E8A-4147-A177-3AD203B41FA5}">
                      <a16:colId xmlns:a16="http://schemas.microsoft.com/office/drawing/2014/main" val="162712511"/>
                    </a:ext>
                  </a:extLst>
                </a:gridCol>
                <a:gridCol w="3967284">
                  <a:extLst>
                    <a:ext uri="{9D8B030D-6E8A-4147-A177-3AD203B41FA5}">
                      <a16:colId xmlns:a16="http://schemas.microsoft.com/office/drawing/2014/main" val="3787898484"/>
                    </a:ext>
                  </a:extLst>
                </a:gridCol>
                <a:gridCol w="562410">
                  <a:extLst>
                    <a:ext uri="{9D8B030D-6E8A-4147-A177-3AD203B41FA5}">
                      <a16:colId xmlns:a16="http://schemas.microsoft.com/office/drawing/2014/main" val="2611688354"/>
                    </a:ext>
                  </a:extLst>
                </a:gridCol>
              </a:tblGrid>
              <a:tr h="77855">
                <a:tc>
                  <a:txBody>
                    <a:bodyPr/>
                    <a:lstStyle/>
                    <a:p>
                      <a:pPr algn="just">
                        <a:spcBef>
                          <a:spcPts val="600"/>
                        </a:spcBef>
                        <a:spcAft>
                          <a:spcPts val="600"/>
                        </a:spcAft>
                      </a:pPr>
                      <a:r>
                        <a:rPr lang="fr-FR"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ATTRIBUT</a:t>
                      </a:r>
                      <a:endParaRPr lang="fr-FR" sz="1050">
                        <a:effectLst/>
                        <a:latin typeface="Calibri" panose="020F0502020204030204" pitchFamily="34" charset="0"/>
                        <a:ea typeface="Calibri" panose="020F0502020204030204" pitchFamily="34" charset="0"/>
                        <a:cs typeface="Verdana" panose="020B0604030504040204" pitchFamily="34" charset="0"/>
                      </a:endParaRPr>
                    </a:p>
                  </a:txBody>
                  <a:tcPr marL="41157" marR="41157"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31849B"/>
                    </a:solidFill>
                  </a:tcPr>
                </a:tc>
                <a:tc>
                  <a:txBody>
                    <a:bodyPr/>
                    <a:lstStyle/>
                    <a:p>
                      <a:pPr algn="just">
                        <a:spcBef>
                          <a:spcPts val="600"/>
                        </a:spcBef>
                        <a:spcAft>
                          <a:spcPts val="600"/>
                        </a:spcAft>
                      </a:pPr>
                      <a:r>
                        <a:rPr lang="fr-FR"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DEFINITION</a:t>
                      </a:r>
                      <a:endParaRPr lang="fr-FR" sz="1050">
                        <a:effectLst/>
                        <a:latin typeface="Calibri" panose="020F0502020204030204" pitchFamily="34" charset="0"/>
                        <a:ea typeface="Calibri" panose="020F0502020204030204" pitchFamily="34" charset="0"/>
                        <a:cs typeface="Verdana" panose="020B0604030504040204" pitchFamily="34" charset="0"/>
                      </a:endParaRPr>
                    </a:p>
                  </a:txBody>
                  <a:tcPr marL="41157" marR="41157"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31849B"/>
                    </a:solidFill>
                  </a:tcPr>
                </a:tc>
                <a:tc>
                  <a:txBody>
                    <a:bodyPr/>
                    <a:lstStyle/>
                    <a:p>
                      <a:pPr algn="just">
                        <a:spcBef>
                          <a:spcPts val="600"/>
                        </a:spcBef>
                        <a:spcAft>
                          <a:spcPts val="600"/>
                        </a:spcAft>
                      </a:pPr>
                      <a:r>
                        <a:rPr lang="fr-FR"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REQUIS</a:t>
                      </a:r>
                      <a:endParaRPr lang="fr-FR" sz="1050">
                        <a:effectLst/>
                        <a:latin typeface="Calibri" panose="020F0502020204030204" pitchFamily="34" charset="0"/>
                        <a:ea typeface="Calibri" panose="020F0502020204030204" pitchFamily="34" charset="0"/>
                        <a:cs typeface="Verdana" panose="020B0604030504040204" pitchFamily="34" charset="0"/>
                      </a:endParaRPr>
                    </a:p>
                  </a:txBody>
                  <a:tcPr marL="41157" marR="41157"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31849B"/>
                    </a:solidFill>
                  </a:tcPr>
                </a:tc>
                <a:extLst>
                  <a:ext uri="{0D108BD9-81ED-4DB2-BD59-A6C34878D82A}">
                    <a16:rowId xmlns:a16="http://schemas.microsoft.com/office/drawing/2014/main" val="2399066673"/>
                  </a:ext>
                </a:extLst>
              </a:tr>
              <a:tr h="87587">
                <a:tc>
                  <a:txBody>
                    <a:bodyPr/>
                    <a:lstStyle/>
                    <a:p>
                      <a:pPr algn="just">
                        <a:spcBef>
                          <a:spcPts val="600"/>
                        </a:spcBef>
                        <a:spcAft>
                          <a:spcPts val="600"/>
                        </a:spcAft>
                      </a:pPr>
                      <a:r>
                        <a:rPr lang="fr-FR" sz="1000">
                          <a:effectLst/>
                          <a:latin typeface="Calibri" panose="020F0502020204030204" pitchFamily="34" charset="0"/>
                          <a:ea typeface="Calibri" panose="020F0502020204030204" pitchFamily="34" charset="0"/>
                          <a:cs typeface="Calibri" panose="020F0502020204030204" pitchFamily="34" charset="0"/>
                        </a:rPr>
                        <a:t>TypeBAL</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just"/>
                      <a:r>
                        <a:rPr lang="fr-FR" sz="1000">
                          <a:effectLst/>
                          <a:latin typeface="Calibri" panose="020F0502020204030204" pitchFamily="34" charset="0"/>
                          <a:ea typeface="Calibri" panose="020F0502020204030204" pitchFamily="34" charset="0"/>
                          <a:cs typeface="Verdana" panose="020B0604030504040204" pitchFamily="34" charset="0"/>
                        </a:rPr>
                        <a:t>Correspond au type de BAL. </a:t>
                      </a:r>
                      <a:r>
                        <a:rPr lang="fr-FR" sz="1000">
                          <a:effectLst/>
                          <a:latin typeface="Calibri" panose="020F0502020204030204" pitchFamily="34" charset="0"/>
                          <a:ea typeface="Calibri" panose="020F0502020204030204" pitchFamily="34" charset="0"/>
                          <a:cs typeface="Calibri" panose="020F0502020204030204" pitchFamily="34" charset="0"/>
                        </a:rPr>
                        <a:t>La valeur doit être « CAB »</a:t>
                      </a:r>
                      <a:endParaRPr lang="fr-FR" sz="1050">
                        <a:effectLst/>
                        <a:latin typeface="Calibri" panose="020F0502020204030204" pitchFamily="34" charset="0"/>
                        <a:ea typeface="Calibri" panose="020F0502020204030204" pitchFamily="34" charset="0"/>
                        <a:cs typeface="Verdana" panose="020B060403050404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just">
                        <a:spcBef>
                          <a:spcPts val="600"/>
                        </a:spcBef>
                        <a:spcAft>
                          <a:spcPts val="600"/>
                        </a:spcAft>
                      </a:pPr>
                      <a:r>
                        <a:rPr lang="fr-FR" sz="1000">
                          <a:effectLst/>
                          <a:latin typeface="Calibri" panose="020F0502020204030204" pitchFamily="34" charset="0"/>
                          <a:ea typeface="Calibri" panose="020F0502020204030204" pitchFamily="34" charset="0"/>
                          <a:cs typeface="Calibri" panose="020F0502020204030204" pitchFamily="34" charset="0"/>
                        </a:rPr>
                        <a:t>Oui</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50707499"/>
                  </a:ext>
                </a:extLst>
              </a:tr>
              <a:tr h="175173">
                <a:tc>
                  <a:txBody>
                    <a:bodyPr/>
                    <a:lstStyle/>
                    <a:p>
                      <a:pPr algn="just">
                        <a:spcBef>
                          <a:spcPts val="600"/>
                        </a:spcBef>
                        <a:spcAft>
                          <a:spcPts val="600"/>
                        </a:spcAft>
                      </a:pPr>
                      <a:r>
                        <a:rPr lang="fr-FR" sz="1000" err="1">
                          <a:effectLst/>
                          <a:latin typeface="Calibri" panose="020F0502020204030204" pitchFamily="34" charset="0"/>
                          <a:ea typeface="Calibri" panose="020F0502020204030204" pitchFamily="34" charset="0"/>
                          <a:cs typeface="Calibri" panose="020F0502020204030204" pitchFamily="34" charset="0"/>
                        </a:rPr>
                        <a:t>AdresseBAL</a:t>
                      </a:r>
                      <a:r>
                        <a:rPr lang="fr-FR" sz="1000">
                          <a:effectLst/>
                          <a:latin typeface="Calibri" panose="020F0502020204030204" pitchFamily="34" charset="0"/>
                          <a:ea typeface="Calibri" panose="020F0502020204030204" pitchFamily="34" charset="0"/>
                          <a:cs typeface="Calibri" panose="020F0502020204030204" pitchFamily="34" charset="0"/>
                        </a:rPr>
                        <a:t> </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just">
                        <a:spcBef>
                          <a:spcPts val="600"/>
                        </a:spcBef>
                        <a:spcAft>
                          <a:spcPts val="600"/>
                        </a:spcAft>
                      </a:pPr>
                      <a:r>
                        <a:rPr lang="fr-FR" sz="1000">
                          <a:effectLst/>
                          <a:latin typeface="Calibri" panose="020F0502020204030204" pitchFamily="34" charset="0"/>
                          <a:ea typeface="Calibri" panose="020F0502020204030204" pitchFamily="34" charset="0"/>
                          <a:cs typeface="Calibri" panose="020F0502020204030204" pitchFamily="34" charset="0"/>
                        </a:rPr>
                        <a:t>Adresse unique de messagerie dans un domaine de messagerie MSSanté</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just">
                        <a:spcBef>
                          <a:spcPts val="600"/>
                        </a:spcBef>
                        <a:spcAft>
                          <a:spcPts val="600"/>
                        </a:spcAft>
                      </a:pPr>
                      <a:r>
                        <a:rPr lang="fr-FR" sz="1000">
                          <a:effectLst/>
                          <a:latin typeface="Calibri" panose="020F0502020204030204" pitchFamily="34" charset="0"/>
                          <a:ea typeface="Calibri" panose="020F0502020204030204" pitchFamily="34" charset="0"/>
                          <a:cs typeface="Calibri" panose="020F0502020204030204" pitchFamily="34" charset="0"/>
                        </a:rPr>
                        <a:t>Oui</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114597068"/>
                  </a:ext>
                </a:extLst>
              </a:tr>
              <a:tr h="642302">
                <a:tc>
                  <a:txBody>
                    <a:bodyPr/>
                    <a:lstStyle/>
                    <a:p>
                      <a:pPr algn="just">
                        <a:spcBef>
                          <a:spcPts val="600"/>
                        </a:spcBef>
                        <a:spcAft>
                          <a:spcPts val="600"/>
                        </a:spcAft>
                      </a:pPr>
                      <a:r>
                        <a:rPr lang="fr-FR" sz="1000">
                          <a:effectLst/>
                          <a:latin typeface="Calibri" panose="020F0502020204030204" pitchFamily="34" charset="0"/>
                          <a:ea typeface="Calibri" panose="020F0502020204030204" pitchFamily="34" charset="0"/>
                          <a:cs typeface="Calibri" panose="020F0502020204030204" pitchFamily="34" charset="0"/>
                        </a:rPr>
                        <a:t>Dematerialisation</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just">
                        <a:spcBef>
                          <a:spcPts val="0"/>
                        </a:spcBef>
                        <a:spcAft>
                          <a:spcPts val="0"/>
                        </a:spcAft>
                      </a:pPr>
                      <a:r>
                        <a:rPr lang="fr-FR" sz="1000">
                          <a:effectLst/>
                          <a:latin typeface="Calibri" panose="020F0502020204030204" pitchFamily="34" charset="0"/>
                          <a:ea typeface="Calibri" panose="020F0502020204030204" pitchFamily="34" charset="0"/>
                          <a:cs typeface="Calibri" panose="020F0502020204030204" pitchFamily="34" charset="0"/>
                        </a:rPr>
                        <a:t>Indicateur d’acceptation de la dématérialisation</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0"/>
                        </a:spcBef>
                        <a:spcAft>
                          <a:spcPts val="0"/>
                        </a:spcAft>
                      </a:pPr>
                      <a:r>
                        <a:rPr lang="fr-FR" sz="1000">
                          <a:effectLst/>
                          <a:latin typeface="Calibri" panose="020F0502020204030204" pitchFamily="34" charset="0"/>
                          <a:ea typeface="Calibri" panose="020F0502020204030204" pitchFamily="34" charset="0"/>
                          <a:cs typeface="Calibri" panose="020F0502020204030204" pitchFamily="34" charset="0"/>
                        </a:rPr>
                        <a:t> Valeurs possibles :</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0"/>
                        </a:spcBef>
                        <a:spcAft>
                          <a:spcPts val="0"/>
                        </a:spcAft>
                      </a:pPr>
                      <a:r>
                        <a:rPr lang="fr-FR" sz="1000">
                          <a:effectLst/>
                          <a:latin typeface="Calibri" panose="020F0502020204030204" pitchFamily="34" charset="0"/>
                          <a:ea typeface="Calibri" panose="020F0502020204030204" pitchFamily="34" charset="0"/>
                          <a:cs typeface="Calibri" panose="020F0502020204030204" pitchFamily="34" charset="0"/>
                        </a:rPr>
                        <a:t>O : dématérialisation acceptée</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0"/>
                        </a:spcBef>
                        <a:spcAft>
                          <a:spcPts val="0"/>
                        </a:spcAft>
                      </a:pPr>
                      <a:r>
                        <a:rPr lang="fr-FR" sz="1000">
                          <a:effectLst/>
                          <a:latin typeface="Calibri" panose="020F0502020204030204" pitchFamily="34" charset="0"/>
                          <a:ea typeface="Calibri" panose="020F0502020204030204" pitchFamily="34" charset="0"/>
                          <a:cs typeface="Calibri" panose="020F0502020204030204" pitchFamily="34" charset="0"/>
                        </a:rPr>
                        <a:t>N : dématérialisation refusée</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just">
                        <a:spcBef>
                          <a:spcPts val="600"/>
                        </a:spcBef>
                        <a:spcAft>
                          <a:spcPts val="600"/>
                        </a:spcAft>
                      </a:pPr>
                      <a:r>
                        <a:rPr lang="fr-FR" sz="1000">
                          <a:solidFill>
                            <a:srgbClr val="FF0000"/>
                          </a:solidFill>
                          <a:effectLst/>
                          <a:latin typeface="Calibri" panose="020F0502020204030204" pitchFamily="34" charset="0"/>
                          <a:ea typeface="Calibri" panose="020F0502020204030204" pitchFamily="34" charset="0"/>
                          <a:cs typeface="Calibri" panose="020F0502020204030204" pitchFamily="34" charset="0"/>
                        </a:rPr>
                        <a:t>Non </a:t>
                      </a:r>
                      <a:endParaRPr lang="fr-FR" sz="100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3202956146"/>
                  </a:ext>
                </a:extLst>
              </a:tr>
              <a:tr h="642302">
                <a:tc>
                  <a:txBody>
                    <a:bodyPr/>
                    <a:lstStyle/>
                    <a:p>
                      <a:pPr algn="just">
                        <a:spcBef>
                          <a:spcPts val="600"/>
                        </a:spcBef>
                        <a:spcAft>
                          <a:spcPts val="600"/>
                        </a:spcAft>
                      </a:pPr>
                      <a:r>
                        <a:rPr lang="fr-FR" sz="1000">
                          <a:effectLst/>
                          <a:latin typeface="Calibri" panose="020F0502020204030204" pitchFamily="34" charset="0"/>
                          <a:ea typeface="Calibri" panose="020F0502020204030204" pitchFamily="34" charset="0"/>
                          <a:cs typeface="Calibri" panose="020F0502020204030204" pitchFamily="34" charset="0"/>
                        </a:rPr>
                        <a:t>ListeRouge</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just">
                        <a:spcBef>
                          <a:spcPts val="0"/>
                        </a:spcBef>
                        <a:spcAft>
                          <a:spcPts val="0"/>
                        </a:spcAft>
                      </a:pPr>
                      <a:r>
                        <a:rPr lang="fr-FR" sz="1000">
                          <a:effectLst/>
                          <a:latin typeface="Calibri" panose="020F0502020204030204" pitchFamily="34" charset="0"/>
                          <a:ea typeface="Calibri" panose="020F0502020204030204" pitchFamily="34" charset="0"/>
                          <a:cs typeface="Calibri" panose="020F0502020204030204" pitchFamily="34" charset="0"/>
                        </a:rPr>
                        <a:t>Ajout de l’adresse MSSanté dans la liste rouge</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0"/>
                        </a:spcBef>
                        <a:spcAft>
                          <a:spcPts val="0"/>
                        </a:spcAft>
                      </a:pPr>
                      <a:r>
                        <a:rPr lang="fr-FR" sz="1000">
                          <a:effectLst/>
                          <a:latin typeface="Calibri" panose="020F0502020204030204" pitchFamily="34" charset="0"/>
                          <a:ea typeface="Calibri" panose="020F0502020204030204" pitchFamily="34" charset="0"/>
                          <a:cs typeface="Calibri" panose="020F0502020204030204" pitchFamily="34" charset="0"/>
                        </a:rPr>
                        <a:t> Valeurs possibles :</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0"/>
                        </a:spcBef>
                        <a:spcAft>
                          <a:spcPts val="0"/>
                        </a:spcAft>
                      </a:pPr>
                      <a:r>
                        <a:rPr lang="fr-FR" sz="1000">
                          <a:effectLst/>
                          <a:latin typeface="Calibri" panose="020F0502020204030204" pitchFamily="34" charset="0"/>
                          <a:ea typeface="Calibri" panose="020F0502020204030204" pitchFamily="34" charset="0"/>
                          <a:cs typeface="Calibri" panose="020F0502020204030204" pitchFamily="34" charset="0"/>
                        </a:rPr>
                        <a:t>O : L’adresse MSSanté n’est pas publiée </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0"/>
                        </a:spcBef>
                        <a:spcAft>
                          <a:spcPts val="0"/>
                        </a:spcAft>
                      </a:pPr>
                      <a:r>
                        <a:rPr lang="fr-FR" sz="1000">
                          <a:effectLst/>
                          <a:latin typeface="Calibri" panose="020F0502020204030204" pitchFamily="34" charset="0"/>
                          <a:ea typeface="Calibri" panose="020F0502020204030204" pitchFamily="34" charset="0"/>
                          <a:cs typeface="Calibri" panose="020F0502020204030204" pitchFamily="34" charset="0"/>
                        </a:rPr>
                        <a:t>N : L’adresse MSSanté est publiée</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just">
                        <a:spcBef>
                          <a:spcPts val="600"/>
                        </a:spcBef>
                        <a:spcAft>
                          <a:spcPts val="600"/>
                        </a:spcAft>
                      </a:pPr>
                      <a:r>
                        <a:rPr lang="fr-FR" sz="1000">
                          <a:effectLst/>
                          <a:latin typeface="Calibri" panose="020F0502020204030204" pitchFamily="34" charset="0"/>
                          <a:ea typeface="Calibri" panose="020F0502020204030204" pitchFamily="34" charset="0"/>
                          <a:cs typeface="Calibri" panose="020F0502020204030204" pitchFamily="34" charset="0"/>
                        </a:rPr>
                        <a:t>Oui</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4254847573"/>
                  </a:ext>
                </a:extLst>
              </a:tr>
              <a:tr h="87587">
                <a:tc>
                  <a:txBody>
                    <a:bodyPr/>
                    <a:lstStyle/>
                    <a:p>
                      <a:pPr algn="just">
                        <a:spcBef>
                          <a:spcPts val="600"/>
                        </a:spcBef>
                        <a:spcAft>
                          <a:spcPts val="600"/>
                        </a:spcAft>
                      </a:pPr>
                      <a:r>
                        <a:rPr lang="fr-FR" sz="1000">
                          <a:effectLst/>
                          <a:latin typeface="Calibri" panose="020F0502020204030204" pitchFamily="34" charset="0"/>
                          <a:ea typeface="Calibri" panose="020F0502020204030204" pitchFamily="34" charset="0"/>
                          <a:cs typeface="Calibri" panose="020F0502020204030204" pitchFamily="34" charset="0"/>
                        </a:rPr>
                        <a:t>Description</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just">
                        <a:spcBef>
                          <a:spcPts val="600"/>
                        </a:spcBef>
                        <a:spcAft>
                          <a:spcPts val="600"/>
                        </a:spcAft>
                      </a:pPr>
                      <a:r>
                        <a:rPr lang="fr-FR" sz="1000">
                          <a:effectLst/>
                          <a:latin typeface="Calibri" panose="020F0502020204030204" pitchFamily="34" charset="0"/>
                          <a:ea typeface="Calibri" panose="020F0502020204030204" pitchFamily="34" charset="0"/>
                          <a:cs typeface="Calibri" panose="020F0502020204030204" pitchFamily="34" charset="0"/>
                        </a:rPr>
                        <a:t>Description fonctionnelle de la BAL</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just">
                        <a:spcBef>
                          <a:spcPts val="600"/>
                        </a:spcBef>
                        <a:spcAft>
                          <a:spcPts val="600"/>
                        </a:spcAft>
                      </a:pPr>
                      <a:r>
                        <a:rPr lang="fr-FR" sz="1000">
                          <a:effectLst/>
                          <a:latin typeface="Calibri" panose="020F0502020204030204" pitchFamily="34" charset="0"/>
                          <a:ea typeface="Calibri" panose="020F0502020204030204" pitchFamily="34" charset="0"/>
                          <a:cs typeface="Calibri" panose="020F0502020204030204" pitchFamily="34" charset="0"/>
                        </a:rPr>
                        <a:t>Oui </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890652128"/>
                  </a:ext>
                </a:extLst>
              </a:tr>
              <a:tr h="175173">
                <a:tc>
                  <a:txBody>
                    <a:bodyPr/>
                    <a:lstStyle/>
                    <a:p>
                      <a:pPr algn="just">
                        <a:spcBef>
                          <a:spcPts val="600"/>
                        </a:spcBef>
                        <a:spcAft>
                          <a:spcPts val="600"/>
                        </a:spcAft>
                      </a:pPr>
                      <a:r>
                        <a:rPr lang="fr-FR" sz="100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ListeCotitulaires</a:t>
                      </a:r>
                      <a:endParaRPr lang="fr-FR" sz="100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just">
                        <a:spcBef>
                          <a:spcPts val="600"/>
                        </a:spcBef>
                        <a:spcAft>
                          <a:spcPts val="600"/>
                        </a:spcAft>
                      </a:pPr>
                      <a:r>
                        <a:rPr lang="fr-FR" sz="1000">
                          <a:effectLst/>
                          <a:latin typeface="Calibri" panose="020F0502020204030204" pitchFamily="34" charset="0"/>
                          <a:ea typeface="Calibri" panose="020F0502020204030204" pitchFamily="34" charset="0"/>
                          <a:cs typeface="Calibri" panose="020F0502020204030204" pitchFamily="34" charset="0"/>
                        </a:rPr>
                        <a:t>Correspond à la balise qui va englober l’ensemble des balises « Cotitulaire »</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just">
                        <a:spcBef>
                          <a:spcPts val="600"/>
                        </a:spcBef>
                        <a:spcAft>
                          <a:spcPts val="600"/>
                        </a:spcAft>
                      </a:pPr>
                      <a:r>
                        <a:rPr lang="fr-FR" sz="1000" dirty="0">
                          <a:effectLst/>
                          <a:latin typeface="Calibri" panose="020F0502020204030204" pitchFamily="34" charset="0"/>
                          <a:ea typeface="Calibri" panose="020F0502020204030204" pitchFamily="34" charset="0"/>
                          <a:cs typeface="Calibri" panose="020F0502020204030204" pitchFamily="34" charset="0"/>
                        </a:rPr>
                        <a:t>Oui</a:t>
                      </a:r>
                      <a:endParaRPr lang="fr-FR"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956045185"/>
                  </a:ext>
                </a:extLst>
              </a:tr>
            </a:tbl>
          </a:graphicData>
        </a:graphic>
      </p:graphicFrame>
      <p:graphicFrame>
        <p:nvGraphicFramePr>
          <p:cNvPr id="5" name="Tableau 4">
            <a:extLst>
              <a:ext uri="{FF2B5EF4-FFF2-40B4-BE49-F238E27FC236}">
                <a16:creationId xmlns:a16="http://schemas.microsoft.com/office/drawing/2014/main" id="{FC54CFE2-9374-8BCE-A200-4E5B0754CE2A}"/>
              </a:ext>
            </a:extLst>
          </p:cNvPr>
          <p:cNvGraphicFramePr>
            <a:graphicFrameLocks noGrp="1"/>
          </p:cNvGraphicFramePr>
          <p:nvPr>
            <p:extLst>
              <p:ext uri="{D42A27DB-BD31-4B8C-83A1-F6EECF244321}">
                <p14:modId xmlns:p14="http://schemas.microsoft.com/office/powerpoint/2010/main" val="1486618034"/>
              </p:ext>
            </p:extLst>
          </p:nvPr>
        </p:nvGraphicFramePr>
        <p:xfrm>
          <a:off x="6748393" y="2564601"/>
          <a:ext cx="4489449" cy="2389531"/>
        </p:xfrm>
        <a:graphic>
          <a:graphicData uri="http://schemas.openxmlformats.org/drawingml/2006/table">
            <a:tbl>
              <a:tblPr firstRow="1" firstCol="1" bandRow="1"/>
              <a:tblGrid>
                <a:gridCol w="1165341">
                  <a:extLst>
                    <a:ext uri="{9D8B030D-6E8A-4147-A177-3AD203B41FA5}">
                      <a16:colId xmlns:a16="http://schemas.microsoft.com/office/drawing/2014/main" val="2225935353"/>
                    </a:ext>
                  </a:extLst>
                </a:gridCol>
                <a:gridCol w="2873704">
                  <a:extLst>
                    <a:ext uri="{9D8B030D-6E8A-4147-A177-3AD203B41FA5}">
                      <a16:colId xmlns:a16="http://schemas.microsoft.com/office/drawing/2014/main" val="4076819848"/>
                    </a:ext>
                  </a:extLst>
                </a:gridCol>
                <a:gridCol w="450404">
                  <a:extLst>
                    <a:ext uri="{9D8B030D-6E8A-4147-A177-3AD203B41FA5}">
                      <a16:colId xmlns:a16="http://schemas.microsoft.com/office/drawing/2014/main" val="192001582"/>
                    </a:ext>
                  </a:extLst>
                </a:gridCol>
              </a:tblGrid>
              <a:tr h="124717">
                <a:tc>
                  <a:txBody>
                    <a:bodyPr/>
                    <a:lstStyle/>
                    <a:p>
                      <a:pPr algn="just">
                        <a:spcBef>
                          <a:spcPts val="600"/>
                        </a:spcBef>
                        <a:spcAft>
                          <a:spcPts val="600"/>
                        </a:spcAft>
                      </a:pPr>
                      <a:r>
                        <a:rPr lang="fr-FR"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ATTRIBUT</a:t>
                      </a:r>
                      <a:endParaRPr lang="fr-FR" sz="1050">
                        <a:effectLst/>
                        <a:latin typeface="Calibri" panose="020F0502020204030204" pitchFamily="34" charset="0"/>
                        <a:ea typeface="Calibri" panose="020F0502020204030204" pitchFamily="34" charset="0"/>
                        <a:cs typeface="Verdana" panose="020B0604030504040204" pitchFamily="34" charset="0"/>
                      </a:endParaRPr>
                    </a:p>
                  </a:txBody>
                  <a:tcPr marL="41157" marR="41157"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31849B"/>
                    </a:solidFill>
                  </a:tcPr>
                </a:tc>
                <a:tc>
                  <a:txBody>
                    <a:bodyPr/>
                    <a:lstStyle/>
                    <a:p>
                      <a:pPr algn="just">
                        <a:spcBef>
                          <a:spcPts val="600"/>
                        </a:spcBef>
                        <a:spcAft>
                          <a:spcPts val="600"/>
                        </a:spcAft>
                      </a:pPr>
                      <a:r>
                        <a:rPr lang="fr-FR"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DEFINITION</a:t>
                      </a:r>
                      <a:endParaRPr lang="fr-FR" sz="1050">
                        <a:effectLst/>
                        <a:latin typeface="Calibri" panose="020F0502020204030204" pitchFamily="34" charset="0"/>
                        <a:ea typeface="Calibri" panose="020F0502020204030204" pitchFamily="34" charset="0"/>
                        <a:cs typeface="Verdana" panose="020B0604030504040204" pitchFamily="34" charset="0"/>
                      </a:endParaRPr>
                    </a:p>
                  </a:txBody>
                  <a:tcPr marL="41157" marR="41157"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31849B"/>
                    </a:solidFill>
                  </a:tcPr>
                </a:tc>
                <a:tc>
                  <a:txBody>
                    <a:bodyPr/>
                    <a:lstStyle/>
                    <a:p>
                      <a:pPr algn="just">
                        <a:spcBef>
                          <a:spcPts val="600"/>
                        </a:spcBef>
                        <a:spcAft>
                          <a:spcPts val="600"/>
                        </a:spcAft>
                      </a:pPr>
                      <a:r>
                        <a:rPr lang="fr-FR" sz="900" b="1">
                          <a:solidFill>
                            <a:srgbClr val="FFFFFF"/>
                          </a:solidFill>
                          <a:effectLst/>
                          <a:latin typeface="Calibri" panose="020F0502020204030204" pitchFamily="34" charset="0"/>
                          <a:ea typeface="Calibri" panose="020F0502020204030204" pitchFamily="34" charset="0"/>
                          <a:cs typeface="Calibri" panose="020F0502020204030204" pitchFamily="34" charset="0"/>
                        </a:rPr>
                        <a:t>REQUIS</a:t>
                      </a:r>
                      <a:endParaRPr lang="fr-FR" sz="1050">
                        <a:effectLst/>
                        <a:latin typeface="Calibri" panose="020F0502020204030204" pitchFamily="34" charset="0"/>
                        <a:ea typeface="Calibri" panose="020F0502020204030204" pitchFamily="34" charset="0"/>
                        <a:cs typeface="Verdana" panose="020B0604030504040204" pitchFamily="34" charset="0"/>
                      </a:endParaRPr>
                    </a:p>
                  </a:txBody>
                  <a:tcPr marL="41157" marR="41157"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solidFill>
                      <a:srgbClr val="31849B"/>
                    </a:solidFill>
                  </a:tcPr>
                </a:tc>
                <a:extLst>
                  <a:ext uri="{0D108BD9-81ED-4DB2-BD59-A6C34878D82A}">
                    <a16:rowId xmlns:a16="http://schemas.microsoft.com/office/drawing/2014/main" val="3964885342"/>
                  </a:ext>
                </a:extLst>
              </a:tr>
              <a:tr h="277149">
                <a:tc>
                  <a:txBody>
                    <a:bodyPr/>
                    <a:lstStyle/>
                    <a:p>
                      <a:pPr algn="just">
                        <a:spcBef>
                          <a:spcPts val="600"/>
                        </a:spcBef>
                        <a:spcAft>
                          <a:spcPts val="600"/>
                        </a:spcAft>
                      </a:pPr>
                      <a:r>
                        <a:rPr lang="fr-FR" sz="1000">
                          <a:effectLst/>
                          <a:latin typeface="Calibri" panose="020F0502020204030204" pitchFamily="34" charset="0"/>
                          <a:ea typeface="Calibri" panose="020F0502020204030204" pitchFamily="34" charset="0"/>
                          <a:cs typeface="Calibri" panose="020F0502020204030204" pitchFamily="34" charset="0"/>
                        </a:rPr>
                        <a:t>Cotitulaire</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just">
                        <a:spcBef>
                          <a:spcPts val="600"/>
                        </a:spcBef>
                        <a:spcAft>
                          <a:spcPts val="600"/>
                        </a:spcAft>
                      </a:pPr>
                      <a:r>
                        <a:rPr lang="fr-FR" sz="1000">
                          <a:effectLst/>
                          <a:latin typeface="Calibri" panose="020F0502020204030204" pitchFamily="34" charset="0"/>
                          <a:ea typeface="Calibri" panose="020F0502020204030204" pitchFamily="34" charset="0"/>
                          <a:cs typeface="Calibri" panose="020F0502020204030204" pitchFamily="34" charset="0"/>
                        </a:rPr>
                        <a:t>Cette balise va contenir les informations les attributs liés à chaque cotitulaire</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just">
                        <a:spcBef>
                          <a:spcPts val="600"/>
                        </a:spcBef>
                        <a:spcAft>
                          <a:spcPts val="600"/>
                        </a:spcAft>
                      </a:pPr>
                      <a:r>
                        <a:rPr lang="fr-FR" sz="1000">
                          <a:effectLst/>
                          <a:latin typeface="Calibri" panose="020F0502020204030204" pitchFamily="34" charset="0"/>
                          <a:ea typeface="Calibri" panose="020F0502020204030204" pitchFamily="34" charset="0"/>
                          <a:cs typeface="Calibri" panose="020F0502020204030204" pitchFamily="34" charset="0"/>
                        </a:rPr>
                        <a:t>Oui</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2623654777"/>
                  </a:ext>
                </a:extLst>
              </a:tr>
              <a:tr h="609727">
                <a:tc>
                  <a:txBody>
                    <a:bodyPr/>
                    <a:lstStyle/>
                    <a:p>
                      <a:pPr algn="just">
                        <a:spcBef>
                          <a:spcPts val="600"/>
                        </a:spcBef>
                        <a:spcAft>
                          <a:spcPts val="600"/>
                        </a:spcAft>
                      </a:pPr>
                      <a:r>
                        <a:rPr lang="fr-FR" sz="1000" err="1">
                          <a:effectLst/>
                          <a:latin typeface="Calibri" panose="020F0502020204030204" pitchFamily="34" charset="0"/>
                          <a:ea typeface="Calibri" panose="020F0502020204030204" pitchFamily="34" charset="0"/>
                          <a:cs typeface="Calibri" panose="020F0502020204030204" pitchFamily="34" charset="0"/>
                        </a:rPr>
                        <a:t>TypeIdentifiantPP</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just">
                        <a:spcBef>
                          <a:spcPts val="600"/>
                        </a:spcBef>
                        <a:spcAft>
                          <a:spcPts val="600"/>
                        </a:spcAft>
                      </a:pPr>
                      <a:r>
                        <a:rPr lang="fr-FR" sz="1000">
                          <a:effectLst/>
                          <a:latin typeface="Calibri" panose="020F0502020204030204" pitchFamily="34" charset="0"/>
                          <a:ea typeface="Calibri" panose="020F0502020204030204" pitchFamily="34" charset="0"/>
                          <a:cs typeface="Calibri" panose="020F0502020204030204" pitchFamily="34" charset="0"/>
                        </a:rPr>
                        <a:t>Type Identifiant PS. </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p>
                      <a:pPr algn="l"/>
                      <a:r>
                        <a:rPr lang="fr-FR" sz="900">
                          <a:effectLst/>
                          <a:latin typeface="Calibri" panose="020F0502020204030204" pitchFamily="34" charset="0"/>
                          <a:ea typeface="Calibri" panose="020F0502020204030204" pitchFamily="34" charset="0"/>
                          <a:cs typeface="Calibri" panose="020F0502020204030204" pitchFamily="34" charset="0"/>
                        </a:rPr>
                        <a:t>Valeurs possibles :</a:t>
                      </a:r>
                      <a:endParaRPr lang="fr-FR" sz="1050">
                        <a:effectLst/>
                        <a:latin typeface="Calibri" panose="020F0502020204030204" pitchFamily="34" charset="0"/>
                        <a:ea typeface="Calibri" panose="020F0502020204030204" pitchFamily="34" charset="0"/>
                        <a:cs typeface="Verdana" panose="020B0604030504040204" pitchFamily="34" charset="0"/>
                      </a:endParaRPr>
                    </a:p>
                    <a:p>
                      <a:pPr marL="342900" lvl="0" indent="-342900" algn="just">
                        <a:buFont typeface="Symbol" panose="05050102010706020507" pitchFamily="18" charset="2"/>
                        <a:buChar char=""/>
                        <a:tabLst>
                          <a:tab pos="228600" algn="l"/>
                          <a:tab pos="449580" algn="l"/>
                        </a:tabLst>
                      </a:pPr>
                      <a:r>
                        <a:rPr lang="fr-FR" sz="1000">
                          <a:effectLst/>
                          <a:latin typeface="Calibri" panose="020F0502020204030204" pitchFamily="34" charset="0"/>
                          <a:ea typeface="Calibri" panose="020F0502020204030204" pitchFamily="34" charset="0"/>
                          <a:cs typeface="Verdana" panose="020B0604030504040204" pitchFamily="34" charset="0"/>
                        </a:rPr>
                        <a:t>0 si ADELI</a:t>
                      </a:r>
                    </a:p>
                    <a:p>
                      <a:pPr marL="342900" lvl="0" indent="-342900" algn="just">
                        <a:buFont typeface="Symbol" panose="05050102010706020507" pitchFamily="18" charset="2"/>
                        <a:buChar char=""/>
                        <a:tabLst>
                          <a:tab pos="228600" algn="l"/>
                          <a:tab pos="449580" algn="l"/>
                        </a:tabLst>
                      </a:pPr>
                      <a:r>
                        <a:rPr lang="fr-FR" sz="1000">
                          <a:effectLst/>
                          <a:latin typeface="Calibri" panose="020F0502020204030204" pitchFamily="34" charset="0"/>
                          <a:ea typeface="Calibri" panose="020F0502020204030204" pitchFamily="34" charset="0"/>
                          <a:cs typeface="Verdana" panose="020B0604030504040204" pitchFamily="34" charset="0"/>
                        </a:rPr>
                        <a:t>8 si RPPS</a:t>
                      </a: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just">
                        <a:spcBef>
                          <a:spcPts val="600"/>
                        </a:spcBef>
                        <a:spcAft>
                          <a:spcPts val="600"/>
                        </a:spcAft>
                      </a:pPr>
                      <a:r>
                        <a:rPr lang="fr-FR" sz="1000">
                          <a:effectLst/>
                          <a:latin typeface="Calibri" panose="020F0502020204030204" pitchFamily="34" charset="0"/>
                          <a:ea typeface="Calibri" panose="020F0502020204030204" pitchFamily="34" charset="0"/>
                          <a:cs typeface="Calibri" panose="020F0502020204030204" pitchFamily="34" charset="0"/>
                        </a:rPr>
                        <a:t>Oui</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3989362066"/>
                  </a:ext>
                </a:extLst>
              </a:tr>
              <a:tr h="258075">
                <a:tc>
                  <a:txBody>
                    <a:bodyPr/>
                    <a:lstStyle/>
                    <a:p>
                      <a:pPr algn="just">
                        <a:spcBef>
                          <a:spcPts val="600"/>
                        </a:spcBef>
                        <a:spcAft>
                          <a:spcPts val="600"/>
                        </a:spcAft>
                      </a:pPr>
                      <a:r>
                        <a:rPr lang="fr-FR" sz="1000" err="1">
                          <a:solidFill>
                            <a:srgbClr val="FF0000"/>
                          </a:solidFill>
                          <a:effectLst/>
                          <a:latin typeface="Calibri" panose="020F0502020204030204" pitchFamily="34" charset="0"/>
                          <a:ea typeface="Calibri" panose="020F0502020204030204" pitchFamily="34" charset="0"/>
                          <a:cs typeface="Calibri" panose="020F0502020204030204" pitchFamily="34" charset="0"/>
                        </a:rPr>
                        <a:t>IdentifiantPP</a:t>
                      </a:r>
                      <a:endParaRPr lang="fr-FR" sz="100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just">
                        <a:spcBef>
                          <a:spcPts val="600"/>
                        </a:spcBef>
                        <a:spcAft>
                          <a:spcPts val="600"/>
                        </a:spcAft>
                      </a:pPr>
                      <a:r>
                        <a:rPr lang="fr-FR" sz="1000">
                          <a:effectLst/>
                          <a:latin typeface="Calibri" panose="020F0502020204030204" pitchFamily="34" charset="0"/>
                          <a:ea typeface="Calibri" panose="020F0502020204030204" pitchFamily="34" charset="0"/>
                          <a:cs typeface="Calibri" panose="020F0502020204030204" pitchFamily="34" charset="0"/>
                        </a:rPr>
                        <a:t>Identifiant RPPS, identifiant ADELI</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just">
                        <a:spcBef>
                          <a:spcPts val="600"/>
                        </a:spcBef>
                        <a:spcAft>
                          <a:spcPts val="600"/>
                        </a:spcAft>
                      </a:pPr>
                      <a:r>
                        <a:rPr lang="fr-FR" sz="1000">
                          <a:effectLst/>
                          <a:latin typeface="Calibri" panose="020F0502020204030204" pitchFamily="34" charset="0"/>
                          <a:ea typeface="Calibri" panose="020F0502020204030204" pitchFamily="34" charset="0"/>
                          <a:cs typeface="Calibri" panose="020F0502020204030204" pitchFamily="34" charset="0"/>
                        </a:rPr>
                        <a:t>Oui</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3453389110"/>
                  </a:ext>
                </a:extLst>
              </a:tr>
              <a:tr h="138574">
                <a:tc>
                  <a:txBody>
                    <a:bodyPr/>
                    <a:lstStyle/>
                    <a:p>
                      <a:pPr algn="just">
                        <a:spcBef>
                          <a:spcPts val="600"/>
                        </a:spcBef>
                        <a:spcAft>
                          <a:spcPts val="600"/>
                        </a:spcAft>
                      </a:pPr>
                      <a:r>
                        <a:rPr lang="fr-FR" sz="1000">
                          <a:effectLst/>
                          <a:latin typeface="Calibri" panose="020F0502020204030204" pitchFamily="34" charset="0"/>
                          <a:ea typeface="Calibri" panose="020F0502020204030204" pitchFamily="34" charset="0"/>
                          <a:cs typeface="Calibri" panose="020F0502020204030204" pitchFamily="34" charset="0"/>
                        </a:rPr>
                        <a:t>NomExercice</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just">
                        <a:spcBef>
                          <a:spcPts val="600"/>
                        </a:spcBef>
                        <a:spcAft>
                          <a:spcPts val="600"/>
                        </a:spcAft>
                      </a:pPr>
                      <a:r>
                        <a:rPr lang="fr-FR" sz="1000">
                          <a:effectLst/>
                          <a:latin typeface="Calibri" panose="020F0502020204030204" pitchFamily="34" charset="0"/>
                          <a:ea typeface="Calibri" panose="020F0502020204030204" pitchFamily="34" charset="0"/>
                          <a:cs typeface="Calibri" panose="020F0502020204030204" pitchFamily="34" charset="0"/>
                        </a:rPr>
                        <a:t>Nom de la situation d’exercice de l’utilisateur</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just">
                        <a:spcBef>
                          <a:spcPts val="600"/>
                        </a:spcBef>
                        <a:spcAft>
                          <a:spcPts val="600"/>
                        </a:spcAft>
                      </a:pPr>
                      <a:r>
                        <a:rPr lang="fr-FR" sz="1000">
                          <a:effectLst/>
                          <a:latin typeface="Calibri" panose="020F0502020204030204" pitchFamily="34" charset="0"/>
                          <a:ea typeface="Calibri" panose="020F0502020204030204" pitchFamily="34" charset="0"/>
                          <a:cs typeface="Calibri" panose="020F0502020204030204" pitchFamily="34" charset="0"/>
                        </a:rPr>
                        <a:t>Oui</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1182458439"/>
                  </a:ext>
                </a:extLst>
              </a:tr>
              <a:tr h="188446">
                <a:tc>
                  <a:txBody>
                    <a:bodyPr/>
                    <a:lstStyle/>
                    <a:p>
                      <a:pPr algn="just">
                        <a:spcBef>
                          <a:spcPts val="600"/>
                        </a:spcBef>
                        <a:spcAft>
                          <a:spcPts val="600"/>
                        </a:spcAft>
                      </a:pPr>
                      <a:r>
                        <a:rPr lang="fr-FR" sz="1000">
                          <a:effectLst/>
                          <a:latin typeface="Calibri" panose="020F0502020204030204" pitchFamily="34" charset="0"/>
                          <a:ea typeface="Calibri" panose="020F0502020204030204" pitchFamily="34" charset="0"/>
                          <a:cs typeface="Calibri" panose="020F0502020204030204" pitchFamily="34" charset="0"/>
                        </a:rPr>
                        <a:t>PrenomExercice</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just">
                        <a:spcBef>
                          <a:spcPts val="600"/>
                        </a:spcBef>
                        <a:spcAft>
                          <a:spcPts val="600"/>
                        </a:spcAft>
                      </a:pPr>
                      <a:r>
                        <a:rPr lang="fr-FR" sz="1000">
                          <a:effectLst/>
                          <a:latin typeface="Calibri" panose="020F0502020204030204" pitchFamily="34" charset="0"/>
                          <a:ea typeface="Calibri" panose="020F0502020204030204" pitchFamily="34" charset="0"/>
                          <a:cs typeface="Calibri" panose="020F0502020204030204" pitchFamily="34" charset="0"/>
                        </a:rPr>
                        <a:t>Prénom de la situation d’exercice de l’utilisateur</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just">
                        <a:spcBef>
                          <a:spcPts val="600"/>
                        </a:spcBef>
                        <a:spcAft>
                          <a:spcPts val="600"/>
                        </a:spcAft>
                      </a:pPr>
                      <a:r>
                        <a:rPr lang="fr-FR" sz="1000">
                          <a:effectLst/>
                          <a:latin typeface="Calibri" panose="020F0502020204030204" pitchFamily="34" charset="0"/>
                          <a:ea typeface="Calibri" panose="020F0502020204030204" pitchFamily="34" charset="0"/>
                          <a:cs typeface="Calibri" panose="020F0502020204030204" pitchFamily="34" charset="0"/>
                        </a:rPr>
                        <a:t>Oui </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2360437842"/>
                  </a:ext>
                </a:extLst>
              </a:tr>
              <a:tr h="678090">
                <a:tc>
                  <a:txBody>
                    <a:bodyPr/>
                    <a:lstStyle/>
                    <a:p>
                      <a:pPr algn="just">
                        <a:spcBef>
                          <a:spcPts val="600"/>
                        </a:spcBef>
                        <a:spcAft>
                          <a:spcPts val="600"/>
                        </a:spcAft>
                      </a:pPr>
                      <a:r>
                        <a:rPr lang="fr-FR" sz="1000" err="1">
                          <a:solidFill>
                            <a:srgbClr val="FF0000"/>
                          </a:solidFill>
                          <a:effectLst/>
                          <a:latin typeface="Calibri" panose="020F0502020204030204" pitchFamily="34" charset="0"/>
                          <a:ea typeface="Calibri" panose="020F0502020204030204" pitchFamily="34" charset="0"/>
                          <a:cs typeface="Calibri" panose="020F0502020204030204" pitchFamily="34" charset="0"/>
                        </a:rPr>
                        <a:t>EstResponsable</a:t>
                      </a:r>
                      <a:endParaRPr lang="fr-FR" sz="100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just">
                        <a:spcBef>
                          <a:spcPts val="0"/>
                        </a:spcBef>
                        <a:spcAft>
                          <a:spcPts val="0"/>
                        </a:spcAft>
                      </a:pPr>
                      <a:r>
                        <a:rPr lang="fr-FR" sz="1000">
                          <a:effectLst/>
                          <a:latin typeface="Calibri" panose="020F0502020204030204" pitchFamily="34" charset="0"/>
                          <a:ea typeface="Calibri" panose="020F0502020204030204" pitchFamily="34" charset="0"/>
                          <a:cs typeface="Calibri" panose="020F0502020204030204" pitchFamily="34" charset="0"/>
                        </a:rPr>
                        <a:t>Correspond au responsable de la BAL CAB. Valeurs possibles :</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0"/>
                        </a:spcBef>
                        <a:spcAft>
                          <a:spcPts val="0"/>
                        </a:spcAft>
                      </a:pPr>
                      <a:r>
                        <a:rPr lang="fr-FR" sz="1000">
                          <a:effectLst/>
                          <a:latin typeface="Calibri" panose="020F0502020204030204" pitchFamily="34" charset="0"/>
                          <a:ea typeface="Calibri" panose="020F0502020204030204" pitchFamily="34" charset="0"/>
                          <a:cs typeface="Calibri" panose="020F0502020204030204" pitchFamily="34" charset="0"/>
                        </a:rPr>
                        <a:t>O : Le PS est le responsable</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0"/>
                        </a:spcBef>
                        <a:spcAft>
                          <a:spcPts val="0"/>
                        </a:spcAft>
                      </a:pPr>
                      <a:r>
                        <a:rPr lang="fr-FR" sz="1000">
                          <a:effectLst/>
                          <a:latin typeface="Calibri" panose="020F0502020204030204" pitchFamily="34" charset="0"/>
                          <a:ea typeface="Calibri" panose="020F0502020204030204" pitchFamily="34" charset="0"/>
                          <a:cs typeface="Calibri" panose="020F0502020204030204" pitchFamily="34" charset="0"/>
                        </a:rPr>
                        <a:t>N : Le PS est un cotitulaire</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algn="just">
                        <a:spcBef>
                          <a:spcPts val="600"/>
                        </a:spcBef>
                        <a:spcAft>
                          <a:spcPts val="600"/>
                        </a:spcAft>
                      </a:pPr>
                      <a:r>
                        <a:rPr lang="fr-FR" sz="1000">
                          <a:effectLst/>
                          <a:latin typeface="Calibri" panose="020F0502020204030204" pitchFamily="34" charset="0"/>
                          <a:ea typeface="Calibri" panose="020F0502020204030204" pitchFamily="34" charset="0"/>
                          <a:cs typeface="Calibri" panose="020F0502020204030204" pitchFamily="34" charset="0"/>
                        </a:rPr>
                        <a:t>Oui</a:t>
                      </a:r>
                      <a:endParaRPr lang="fr-FR" sz="1000">
                        <a:effectLst/>
                        <a:latin typeface="Calibri" panose="020F0502020204030204" pitchFamily="34" charset="0"/>
                        <a:ea typeface="Times New Roman" panose="02020603050405020304" pitchFamily="18" charset="0"/>
                        <a:cs typeface="Calibri" panose="020F0502020204030204" pitchFamily="34" charset="0"/>
                      </a:endParaRPr>
                    </a:p>
                  </a:txBody>
                  <a:tcPr marL="41157" marR="41157"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extLst>
                  <a:ext uri="{0D108BD9-81ED-4DB2-BD59-A6C34878D82A}">
                    <a16:rowId xmlns:a16="http://schemas.microsoft.com/office/drawing/2014/main" val="3637265848"/>
                  </a:ext>
                </a:extLst>
              </a:tr>
            </a:tbl>
          </a:graphicData>
        </a:graphic>
      </p:graphicFrame>
    </p:spTree>
    <p:extLst>
      <p:ext uri="{BB962C8B-B14F-4D97-AF65-F5344CB8AC3E}">
        <p14:creationId xmlns:p14="http://schemas.microsoft.com/office/powerpoint/2010/main" val="3386392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
            <a:extLst>
              <a:ext uri="{FF2B5EF4-FFF2-40B4-BE49-F238E27FC236}">
                <a16:creationId xmlns:a16="http://schemas.microsoft.com/office/drawing/2014/main" id="{5DBAA5EE-6ED0-4A03-B1BE-4F0B5F203A49}"/>
              </a:ext>
            </a:extLst>
          </p:cNvPr>
          <p:cNvSpPr txBox="1"/>
          <p:nvPr/>
        </p:nvSpPr>
        <p:spPr>
          <a:xfrm>
            <a:off x="1524000" y="213221"/>
            <a:ext cx="10731500" cy="553998"/>
          </a:xfrm>
          <a:prstGeom prst="rect">
            <a:avLst/>
          </a:prstGeom>
          <a:noFill/>
        </p:spPr>
        <p:txBody>
          <a:bodyPr wrap="square" rtlCol="0">
            <a:spAutoFit/>
          </a:bodyPr>
          <a:lstStyle/>
          <a:p>
            <a:r>
              <a:rPr lang="fr-FR" sz="3000" b="1">
                <a:solidFill>
                  <a:srgbClr val="FF0000"/>
                </a:solidFill>
                <a:latin typeface="Marianne" panose="02000000000000000000" pitchFamily="2" charset="0"/>
              </a:rPr>
              <a:t>Ref#1 v1.6 </a:t>
            </a:r>
            <a:r>
              <a:rPr lang="fr-FR" sz="3000" b="1">
                <a:solidFill>
                  <a:srgbClr val="4CBBB6"/>
                </a:solidFill>
                <a:latin typeface="Marianne" panose="02000000000000000000" pitchFamily="2" charset="0"/>
              </a:rPr>
              <a:t>– Extraction de l’Annuaire Santé (TM2.1.3A)  </a:t>
            </a:r>
          </a:p>
        </p:txBody>
      </p:sp>
      <p:sp>
        <p:nvSpPr>
          <p:cNvPr id="13" name="TextBox 6">
            <a:extLst>
              <a:ext uri="{FF2B5EF4-FFF2-40B4-BE49-F238E27FC236}">
                <a16:creationId xmlns:a16="http://schemas.microsoft.com/office/drawing/2014/main" id="{E79981D7-B22F-4BDD-872D-525440F4F587}"/>
              </a:ext>
            </a:extLst>
          </p:cNvPr>
          <p:cNvSpPr txBox="1"/>
          <p:nvPr/>
        </p:nvSpPr>
        <p:spPr>
          <a:xfrm>
            <a:off x="540925" y="906531"/>
            <a:ext cx="5077998" cy="5539978"/>
          </a:xfrm>
          <a:prstGeom prst="rect">
            <a:avLst/>
          </a:prstGeom>
          <a:noFill/>
        </p:spPr>
        <p:txBody>
          <a:bodyPr wrap="square" lIns="91440" tIns="45720" rIns="91440" bIns="45720" anchor="t">
            <a:spAutoFit/>
          </a:bodyPr>
          <a:lstStyle/>
          <a:p>
            <a:pPr defTabSz="1219170">
              <a:spcBef>
                <a:spcPts val="1200"/>
              </a:spcBef>
              <a:buClr>
                <a:srgbClr val="43B8B1"/>
              </a:buClr>
              <a:buSzPct val="100000"/>
              <a:defRPr/>
            </a:pPr>
            <a:r>
              <a:rPr lang="fr-FR" b="1" dirty="0">
                <a:solidFill>
                  <a:srgbClr val="FF0000"/>
                </a:solidFill>
                <a:latin typeface="Calibri" panose="020F0502020204030204"/>
                <a:cs typeface="Calibri" panose="020F0502020204030204" pitchFamily="34" charset="0"/>
              </a:rPr>
              <a:t>Objectif :</a:t>
            </a:r>
          </a:p>
          <a:p>
            <a:pPr marL="685800" lvl="1" defTabSz="1219170">
              <a:spcBef>
                <a:spcPts val="1200"/>
              </a:spcBef>
              <a:buClr>
                <a:srgbClr val="43B8B1"/>
              </a:buClr>
              <a:buSzPct val="100000"/>
              <a:defRPr/>
            </a:pPr>
            <a:r>
              <a:rPr lang="fr-FR" sz="1600" b="1" dirty="0">
                <a:solidFill>
                  <a:prstClr val="white">
                    <a:lumMod val="50000"/>
                  </a:prstClr>
                </a:solidFill>
                <a:latin typeface="Calibri" panose="020F0502020204030204"/>
                <a:cs typeface="Calibri" panose="020F0502020204030204" pitchFamily="34" charset="0"/>
              </a:rPr>
              <a:t>Capacité de connaitre les professionnels déclarés comme cotitulaires d’une BAL ORG type CAB</a:t>
            </a:r>
          </a:p>
          <a:p>
            <a:pPr defTabSz="1219170">
              <a:spcBef>
                <a:spcPts val="1200"/>
              </a:spcBef>
              <a:buClr>
                <a:srgbClr val="43B8B1"/>
              </a:buClr>
              <a:buSzPct val="100000"/>
              <a:defRPr/>
            </a:pPr>
            <a:r>
              <a:rPr lang="fr-FR" sz="1800" b="1" dirty="0">
                <a:solidFill>
                  <a:srgbClr val="FF0000"/>
                </a:solidFill>
                <a:latin typeface="Calibri" panose="020F0502020204030204"/>
                <a:cs typeface="Calibri" panose="020F0502020204030204" pitchFamily="34" charset="0"/>
              </a:rPr>
              <a:t>Solutio</a:t>
            </a:r>
            <a:r>
              <a:rPr lang="fr-FR" b="1" dirty="0">
                <a:solidFill>
                  <a:srgbClr val="FF0000"/>
                </a:solidFill>
                <a:latin typeface="Calibri" panose="020F0502020204030204"/>
                <a:cs typeface="Calibri" panose="020F0502020204030204" pitchFamily="34" charset="0"/>
              </a:rPr>
              <a:t>n retenue </a:t>
            </a:r>
            <a:r>
              <a:rPr lang="fr-FR" sz="1800" b="1" dirty="0">
                <a:solidFill>
                  <a:srgbClr val="FF0000"/>
                </a:solidFill>
                <a:latin typeface="Calibri" panose="020F0502020204030204"/>
                <a:cs typeface="Calibri" panose="020F0502020204030204" pitchFamily="34" charset="0"/>
              </a:rPr>
              <a:t>:</a:t>
            </a:r>
          </a:p>
          <a:p>
            <a:pPr marL="685800" lvl="1" defTabSz="1219170">
              <a:spcBef>
                <a:spcPts val="1200"/>
              </a:spcBef>
              <a:buClr>
                <a:srgbClr val="43B8B1"/>
              </a:buClr>
              <a:buSzPct val="100000"/>
              <a:defRPr/>
            </a:pPr>
            <a:r>
              <a:rPr lang="fr-FR" sz="1600" b="1" dirty="0">
                <a:solidFill>
                  <a:prstClr val="white">
                    <a:lumMod val="50000"/>
                  </a:prstClr>
                </a:solidFill>
                <a:latin typeface="Calibri" panose="020F0502020204030204"/>
                <a:cs typeface="Calibri" panose="020F0502020204030204" pitchFamily="34" charset="0"/>
              </a:rPr>
              <a:t>Restitution de la liste des cotitulaires</a:t>
            </a:r>
          </a:p>
          <a:p>
            <a:pPr defTabSz="1219170">
              <a:spcBef>
                <a:spcPts val="1200"/>
              </a:spcBef>
              <a:buClr>
                <a:srgbClr val="43B8B1"/>
              </a:buClr>
              <a:buSzPct val="100000"/>
              <a:defRPr/>
            </a:pPr>
            <a:r>
              <a:rPr lang="fr-FR" sz="1800" b="1" dirty="0">
                <a:solidFill>
                  <a:srgbClr val="FF0000"/>
                </a:solidFill>
                <a:latin typeface="Calibri" panose="020F0502020204030204"/>
                <a:cs typeface="Calibri" panose="020F0502020204030204" pitchFamily="34" charset="0"/>
              </a:rPr>
              <a:t>Impacts opérateurs :</a:t>
            </a:r>
          </a:p>
          <a:p>
            <a:pPr marL="971550" lvl="1" indent="-285750" defTabSz="1219170">
              <a:spcBef>
                <a:spcPts val="1200"/>
              </a:spcBef>
              <a:buClr>
                <a:srgbClr val="43B8B1"/>
              </a:buClr>
              <a:buSzPct val="100000"/>
              <a:buFont typeface="Arial" panose="020B0604020202020204" pitchFamily="34" charset="0"/>
              <a:buChar char="•"/>
              <a:defRPr/>
            </a:pPr>
            <a:r>
              <a:rPr lang="fr-FR" sz="1600" b="1" dirty="0">
                <a:solidFill>
                  <a:prstClr val="white">
                    <a:lumMod val="50000"/>
                  </a:prstClr>
                </a:solidFill>
                <a:latin typeface="Calibri" panose="020F0502020204030204"/>
                <a:cs typeface="Calibri" panose="020F0502020204030204" pitchFamily="34" charset="0"/>
              </a:rPr>
              <a:t>Prise en compte du nouveau XSD pour pouvoir récupérer les BAL ORG de type CAB</a:t>
            </a:r>
          </a:p>
          <a:p>
            <a:pPr marL="971550" lvl="1" indent="-285750" defTabSz="1219170">
              <a:spcBef>
                <a:spcPts val="1200"/>
              </a:spcBef>
              <a:buClr>
                <a:srgbClr val="43B8B1"/>
              </a:buClr>
              <a:buSzPct val="100000"/>
              <a:buFont typeface="Arial" panose="020B0604020202020204" pitchFamily="34" charset="0"/>
              <a:buChar char="•"/>
              <a:defRPr/>
            </a:pPr>
            <a:r>
              <a:rPr lang="fr-FR" sz="1600" b="1" dirty="0">
                <a:solidFill>
                  <a:prstClr val="white">
                    <a:lumMod val="50000"/>
                  </a:prstClr>
                </a:solidFill>
                <a:latin typeface="Calibri" panose="020F0502020204030204"/>
                <a:cs typeface="Calibri" panose="020F0502020204030204" pitchFamily="34" charset="0"/>
              </a:rPr>
              <a:t>Modifier les interfaces de restitution des BAL aux utilisateurs finaux (support BAL ORG type CAB)</a:t>
            </a:r>
          </a:p>
          <a:p>
            <a:pPr defTabSz="1219170">
              <a:spcBef>
                <a:spcPts val="1200"/>
              </a:spcBef>
              <a:buClr>
                <a:srgbClr val="43B8B1"/>
              </a:buClr>
              <a:buSzPct val="100000"/>
              <a:defRPr/>
            </a:pPr>
            <a:r>
              <a:rPr lang="fr-FR" sz="1800" b="1" dirty="0">
                <a:solidFill>
                  <a:srgbClr val="FF0000"/>
                </a:solidFill>
                <a:latin typeface="Calibri" panose="020F0502020204030204"/>
                <a:cs typeface="Calibri" panose="020F0502020204030204" pitchFamily="34" charset="0"/>
              </a:rPr>
              <a:t>Impacts ANS :</a:t>
            </a:r>
          </a:p>
          <a:p>
            <a:pPr marL="685800" lvl="1" defTabSz="1219170">
              <a:spcBef>
                <a:spcPts val="1200"/>
              </a:spcBef>
              <a:buClr>
                <a:srgbClr val="43B8B1"/>
              </a:buClr>
              <a:buSzPct val="100000"/>
              <a:defRPr/>
            </a:pPr>
            <a:r>
              <a:rPr lang="fr-FR" sz="1600" b="1" dirty="0">
                <a:solidFill>
                  <a:prstClr val="white">
                    <a:lumMod val="50000"/>
                  </a:prstClr>
                </a:solidFill>
                <a:latin typeface="Calibri" panose="020F0502020204030204"/>
                <a:cs typeface="Calibri" panose="020F0502020204030204" pitchFamily="34" charset="0"/>
              </a:rPr>
              <a:t>Ne pas intégrer les BAL ORG type CAB dans l’extraction avant mise en conformité des opérateurs au Ref#1.6</a:t>
            </a:r>
          </a:p>
          <a:p>
            <a:pPr marL="685800" lvl="1" defTabSz="1219170">
              <a:spcBef>
                <a:spcPts val="1200"/>
              </a:spcBef>
              <a:buClr>
                <a:srgbClr val="43B8B1"/>
              </a:buClr>
              <a:buSzPct val="100000"/>
              <a:defRPr/>
            </a:pPr>
            <a:endParaRPr lang="fr-FR" sz="1600" b="1" dirty="0">
              <a:solidFill>
                <a:prstClr val="white">
                  <a:lumMod val="50000"/>
                </a:prstClr>
              </a:solidFill>
              <a:latin typeface="Calibri" panose="020F0502020204030204"/>
              <a:cs typeface="Calibri" panose="020F0502020204030204" pitchFamily="34" charset="0"/>
            </a:endParaRPr>
          </a:p>
        </p:txBody>
      </p:sp>
      <p:pic>
        <p:nvPicPr>
          <p:cNvPr id="5" name="Image 4">
            <a:extLst>
              <a:ext uri="{FF2B5EF4-FFF2-40B4-BE49-F238E27FC236}">
                <a16:creationId xmlns:a16="http://schemas.microsoft.com/office/drawing/2014/main" id="{88350B3A-A080-1332-A754-4DBDEB055C2B}"/>
              </a:ext>
            </a:extLst>
          </p:cNvPr>
          <p:cNvPicPr>
            <a:picLocks noChangeAspect="1"/>
          </p:cNvPicPr>
          <p:nvPr/>
        </p:nvPicPr>
        <p:blipFill>
          <a:blip r:embed="rId3"/>
          <a:stretch>
            <a:fillRect/>
          </a:stretch>
        </p:blipFill>
        <p:spPr>
          <a:xfrm>
            <a:off x="5854200" y="1121692"/>
            <a:ext cx="6160214" cy="476672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5219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
            <a:extLst>
              <a:ext uri="{FF2B5EF4-FFF2-40B4-BE49-F238E27FC236}">
                <a16:creationId xmlns:a16="http://schemas.microsoft.com/office/drawing/2014/main" id="{5DBAA5EE-6ED0-4A03-B1BE-4F0B5F203A49}"/>
              </a:ext>
            </a:extLst>
          </p:cNvPr>
          <p:cNvSpPr txBox="1"/>
          <p:nvPr/>
        </p:nvSpPr>
        <p:spPr>
          <a:xfrm>
            <a:off x="1524000" y="213221"/>
            <a:ext cx="10731500" cy="553998"/>
          </a:xfrm>
          <a:prstGeom prst="rect">
            <a:avLst/>
          </a:prstGeom>
          <a:noFill/>
        </p:spPr>
        <p:txBody>
          <a:bodyPr wrap="square" rtlCol="0">
            <a:spAutoFit/>
          </a:bodyPr>
          <a:lstStyle/>
          <a:p>
            <a:r>
              <a:rPr lang="fr-FR" sz="3000" b="1">
                <a:solidFill>
                  <a:srgbClr val="FF0000"/>
                </a:solidFill>
                <a:latin typeface="Marianne" panose="02000000000000000000" pitchFamily="2" charset="0"/>
              </a:rPr>
              <a:t>Ref#1 v1.6 </a:t>
            </a:r>
            <a:r>
              <a:rPr lang="fr-FR" sz="3000" b="1">
                <a:solidFill>
                  <a:srgbClr val="4CBBB6"/>
                </a:solidFill>
                <a:latin typeface="Marianne" panose="02000000000000000000" pitchFamily="2" charset="0"/>
              </a:rPr>
              <a:t>– Consultation LDAP de l’Annuaire Santé (TM2.1.1A)  </a:t>
            </a:r>
          </a:p>
        </p:txBody>
      </p:sp>
      <p:sp>
        <p:nvSpPr>
          <p:cNvPr id="13" name="TextBox 6">
            <a:extLst>
              <a:ext uri="{FF2B5EF4-FFF2-40B4-BE49-F238E27FC236}">
                <a16:creationId xmlns:a16="http://schemas.microsoft.com/office/drawing/2014/main" id="{E79981D7-B22F-4BDD-872D-525440F4F587}"/>
              </a:ext>
            </a:extLst>
          </p:cNvPr>
          <p:cNvSpPr txBox="1"/>
          <p:nvPr/>
        </p:nvSpPr>
        <p:spPr>
          <a:xfrm>
            <a:off x="540924" y="906531"/>
            <a:ext cx="6491949" cy="3323987"/>
          </a:xfrm>
          <a:prstGeom prst="rect">
            <a:avLst/>
          </a:prstGeom>
          <a:noFill/>
        </p:spPr>
        <p:txBody>
          <a:bodyPr wrap="square" lIns="91440" tIns="45720" rIns="91440" bIns="45720" anchor="t">
            <a:spAutoFit/>
          </a:bodyPr>
          <a:lstStyle/>
          <a:p>
            <a:pPr defTabSz="1219170">
              <a:spcBef>
                <a:spcPts val="1200"/>
              </a:spcBef>
              <a:buClr>
                <a:srgbClr val="43B8B1"/>
              </a:buClr>
              <a:buSzPct val="100000"/>
              <a:defRPr/>
            </a:pPr>
            <a:r>
              <a:rPr lang="fr-FR" b="1" dirty="0">
                <a:solidFill>
                  <a:srgbClr val="FF0000"/>
                </a:solidFill>
                <a:latin typeface="Calibri" panose="020F0502020204030204"/>
                <a:cs typeface="Calibri" panose="020F0502020204030204" pitchFamily="34" charset="0"/>
              </a:rPr>
              <a:t>Objectif :</a:t>
            </a:r>
          </a:p>
          <a:p>
            <a:pPr marL="685800" lvl="1" defTabSz="1219170">
              <a:spcBef>
                <a:spcPts val="1200"/>
              </a:spcBef>
              <a:buClr>
                <a:srgbClr val="43B8B1"/>
              </a:buClr>
              <a:buSzPct val="100000"/>
              <a:defRPr/>
            </a:pPr>
            <a:r>
              <a:rPr lang="fr-FR" sz="1600" b="1" dirty="0">
                <a:solidFill>
                  <a:prstClr val="white">
                    <a:lumMod val="50000"/>
                  </a:prstClr>
                </a:solidFill>
                <a:latin typeface="Calibri" panose="020F0502020204030204"/>
                <a:cs typeface="Calibri" panose="020F0502020204030204" pitchFamily="34" charset="0"/>
              </a:rPr>
              <a:t>Capacité de connaitre les professionnels déclarés comme cotitulaires d’une BAL ORG type CAB</a:t>
            </a:r>
          </a:p>
          <a:p>
            <a:pPr defTabSz="1219170">
              <a:spcBef>
                <a:spcPts val="1200"/>
              </a:spcBef>
              <a:buClr>
                <a:srgbClr val="43B8B1"/>
              </a:buClr>
              <a:buSzPct val="100000"/>
              <a:defRPr/>
            </a:pPr>
            <a:r>
              <a:rPr lang="fr-FR" sz="1800" b="1" dirty="0">
                <a:solidFill>
                  <a:srgbClr val="FF0000"/>
                </a:solidFill>
                <a:latin typeface="Calibri" panose="020F0502020204030204"/>
                <a:cs typeface="Calibri" panose="020F0502020204030204" pitchFamily="34" charset="0"/>
              </a:rPr>
              <a:t>Solutio</a:t>
            </a:r>
            <a:r>
              <a:rPr lang="fr-FR" b="1" dirty="0">
                <a:solidFill>
                  <a:srgbClr val="FF0000"/>
                </a:solidFill>
                <a:latin typeface="Calibri" panose="020F0502020204030204"/>
                <a:cs typeface="Calibri" panose="020F0502020204030204" pitchFamily="34" charset="0"/>
              </a:rPr>
              <a:t>n retenue </a:t>
            </a:r>
            <a:r>
              <a:rPr lang="fr-FR" sz="1800" b="1" dirty="0">
                <a:solidFill>
                  <a:srgbClr val="FF0000"/>
                </a:solidFill>
                <a:latin typeface="Calibri" panose="020F0502020204030204"/>
                <a:cs typeface="Calibri" panose="020F0502020204030204" pitchFamily="34" charset="0"/>
              </a:rPr>
              <a:t>:</a:t>
            </a:r>
          </a:p>
          <a:p>
            <a:pPr marL="685800" lvl="1" defTabSz="1219170">
              <a:spcBef>
                <a:spcPts val="1200"/>
              </a:spcBef>
              <a:buClr>
                <a:srgbClr val="43B8B1"/>
              </a:buClr>
              <a:buSzPct val="100000"/>
              <a:defRPr/>
            </a:pPr>
            <a:r>
              <a:rPr lang="fr-FR" sz="1600" b="1" dirty="0">
                <a:solidFill>
                  <a:prstClr val="white">
                    <a:lumMod val="50000"/>
                  </a:prstClr>
                </a:solidFill>
                <a:latin typeface="Calibri" panose="020F0502020204030204"/>
                <a:cs typeface="Calibri" panose="020F0502020204030204" pitchFamily="34" charset="0"/>
              </a:rPr>
              <a:t>Distinguer les BAL ORG rattachée à des « structures » des BAL ORG « sans structure », comme pour les BAL PER</a:t>
            </a:r>
          </a:p>
          <a:p>
            <a:pPr defTabSz="1219170">
              <a:spcBef>
                <a:spcPts val="1200"/>
              </a:spcBef>
              <a:buClr>
                <a:srgbClr val="43B8B1"/>
              </a:buClr>
              <a:buSzPct val="100000"/>
              <a:defRPr/>
            </a:pPr>
            <a:r>
              <a:rPr lang="fr-FR" sz="1800" b="1" dirty="0">
                <a:solidFill>
                  <a:srgbClr val="FF0000"/>
                </a:solidFill>
                <a:latin typeface="Calibri" panose="020F0502020204030204"/>
                <a:cs typeface="Calibri" panose="020F0502020204030204" pitchFamily="34" charset="0"/>
              </a:rPr>
              <a:t>Impacts opérateurs / éditeurs de LPS :</a:t>
            </a:r>
          </a:p>
          <a:p>
            <a:pPr marL="971550" lvl="1" indent="-285750" defTabSz="1219170">
              <a:spcBef>
                <a:spcPts val="1200"/>
              </a:spcBef>
              <a:buClr>
                <a:srgbClr val="43B8B1"/>
              </a:buClr>
              <a:buSzPct val="100000"/>
              <a:buFont typeface="Arial" panose="020B0604020202020204" pitchFamily="34" charset="0"/>
              <a:buChar char="•"/>
              <a:defRPr/>
            </a:pPr>
            <a:r>
              <a:rPr lang="fr-FR" sz="1600" b="1" dirty="0">
                <a:solidFill>
                  <a:prstClr val="white">
                    <a:lumMod val="50000"/>
                  </a:prstClr>
                </a:solidFill>
                <a:latin typeface="Calibri" panose="020F0502020204030204"/>
                <a:cs typeface="Calibri" panose="020F0502020204030204" pitchFamily="34" charset="0"/>
              </a:rPr>
              <a:t>Restent à préciser </a:t>
            </a:r>
          </a:p>
          <a:p>
            <a:pPr marL="971550" lvl="1" indent="-285750" defTabSz="1219170">
              <a:spcBef>
                <a:spcPts val="1200"/>
              </a:spcBef>
              <a:buClr>
                <a:srgbClr val="43B8B1"/>
              </a:buClr>
              <a:buSzPct val="100000"/>
              <a:buFont typeface="Arial" panose="020B0604020202020204" pitchFamily="34" charset="0"/>
              <a:buChar char="•"/>
              <a:defRPr/>
            </a:pPr>
            <a:r>
              <a:rPr lang="fr-FR" sz="1600" b="1" dirty="0">
                <a:solidFill>
                  <a:prstClr val="white">
                    <a:lumMod val="50000"/>
                  </a:prstClr>
                </a:solidFill>
                <a:latin typeface="Calibri" panose="020F0502020204030204"/>
                <a:cs typeface="Calibri" panose="020F0502020204030204" pitchFamily="34" charset="0"/>
              </a:rPr>
              <a:t>Nécessité de gérer un </a:t>
            </a:r>
            <a:r>
              <a:rPr lang="fr-FR" sz="1600" b="1" dirty="0" err="1">
                <a:solidFill>
                  <a:prstClr val="white">
                    <a:lumMod val="50000"/>
                  </a:prstClr>
                </a:solidFill>
                <a:latin typeface="Calibri" panose="020F0502020204030204"/>
                <a:cs typeface="Calibri" panose="020F0502020204030204" pitchFamily="34" charset="0"/>
              </a:rPr>
              <a:t>versionning</a:t>
            </a:r>
            <a:endParaRPr lang="fr-FR" sz="1600" b="1" dirty="0">
              <a:solidFill>
                <a:prstClr val="white">
                  <a:lumMod val="50000"/>
                </a:prstClr>
              </a:solidFill>
              <a:latin typeface="Calibri" panose="020F0502020204030204"/>
              <a:cs typeface="Calibri" panose="020F0502020204030204" pitchFamily="34" charset="0"/>
            </a:endParaRPr>
          </a:p>
        </p:txBody>
      </p:sp>
      <p:pic>
        <p:nvPicPr>
          <p:cNvPr id="2" name="Image 1" descr="Une image contenant texte, capture d’écran, Parallèle, ligne&#10;&#10;Description générée automatiquement">
            <a:extLst>
              <a:ext uri="{FF2B5EF4-FFF2-40B4-BE49-F238E27FC236}">
                <a16:creationId xmlns:a16="http://schemas.microsoft.com/office/drawing/2014/main" id="{A3B6CCBE-A3E7-B013-552B-1154D1733A33}"/>
              </a:ext>
            </a:extLst>
          </p:cNvPr>
          <p:cNvPicPr>
            <a:picLocks noChangeAspect="1"/>
          </p:cNvPicPr>
          <p:nvPr/>
        </p:nvPicPr>
        <p:blipFill>
          <a:blip r:embed="rId3"/>
          <a:stretch>
            <a:fillRect/>
          </a:stretch>
        </p:blipFill>
        <p:spPr>
          <a:xfrm>
            <a:off x="7359913" y="4095408"/>
            <a:ext cx="4353390" cy="2660992"/>
          </a:xfrm>
          <a:prstGeom prst="rect">
            <a:avLst/>
          </a:prstGeom>
          <a:ln>
            <a:noFill/>
          </a:ln>
          <a:effectLst>
            <a:outerShdw blurRad="190500" algn="tl" rotWithShape="0">
              <a:srgbClr val="000000">
                <a:alpha val="70000"/>
              </a:srgbClr>
            </a:outerShdw>
          </a:effectLst>
        </p:spPr>
      </p:pic>
      <p:pic>
        <p:nvPicPr>
          <p:cNvPr id="4" name="Image 3">
            <a:extLst>
              <a:ext uri="{FF2B5EF4-FFF2-40B4-BE49-F238E27FC236}">
                <a16:creationId xmlns:a16="http://schemas.microsoft.com/office/drawing/2014/main" id="{FB295722-6E8A-417D-68CF-B0377DD970A5}"/>
              </a:ext>
            </a:extLst>
          </p:cNvPr>
          <p:cNvPicPr>
            <a:picLocks noChangeAspect="1"/>
          </p:cNvPicPr>
          <p:nvPr/>
        </p:nvPicPr>
        <p:blipFill>
          <a:blip r:embed="rId4"/>
          <a:stretch>
            <a:fillRect/>
          </a:stretch>
        </p:blipFill>
        <p:spPr>
          <a:xfrm>
            <a:off x="7359913" y="767219"/>
            <a:ext cx="4340245" cy="3195181"/>
          </a:xfrm>
          <a:prstGeom prst="rect">
            <a:avLst/>
          </a:prstGeom>
          <a:ln>
            <a:noFill/>
          </a:ln>
          <a:effectLst>
            <a:outerShdw blurRad="190500" algn="tl" rotWithShape="0">
              <a:srgbClr val="000000">
                <a:alpha val="70000"/>
              </a:srgbClr>
            </a:outerShdw>
          </a:effectLst>
        </p:spPr>
      </p:pic>
      <p:sp>
        <p:nvSpPr>
          <p:cNvPr id="5" name="Ellipse 4">
            <a:extLst>
              <a:ext uri="{FF2B5EF4-FFF2-40B4-BE49-F238E27FC236}">
                <a16:creationId xmlns:a16="http://schemas.microsoft.com/office/drawing/2014/main" id="{D88B7FAB-021E-7E9A-3022-0377A4098C91}"/>
              </a:ext>
            </a:extLst>
          </p:cNvPr>
          <p:cNvSpPr/>
          <p:nvPr/>
        </p:nvSpPr>
        <p:spPr>
          <a:xfrm>
            <a:off x="9099550" y="5492751"/>
            <a:ext cx="2120899" cy="508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6">
            <a:extLst>
              <a:ext uri="{FF2B5EF4-FFF2-40B4-BE49-F238E27FC236}">
                <a16:creationId xmlns:a16="http://schemas.microsoft.com/office/drawing/2014/main" id="{E38D33C8-3220-0E73-004E-2731FD4D43D0}"/>
              </a:ext>
            </a:extLst>
          </p:cNvPr>
          <p:cNvSpPr txBox="1"/>
          <p:nvPr/>
        </p:nvSpPr>
        <p:spPr>
          <a:xfrm>
            <a:off x="8332990" y="3921182"/>
            <a:ext cx="2755415" cy="215444"/>
          </a:xfrm>
          <a:prstGeom prst="rect">
            <a:avLst/>
          </a:prstGeom>
          <a:noFill/>
        </p:spPr>
        <p:txBody>
          <a:bodyPr wrap="square" lIns="91440" tIns="45720" rIns="91440" bIns="45720" anchor="t">
            <a:spAutoFit/>
          </a:bodyPr>
          <a:lstStyle/>
          <a:p>
            <a:pPr marL="0" lvl="1" algn="ctr" defTabSz="1219170">
              <a:spcBef>
                <a:spcPts val="1200"/>
              </a:spcBef>
              <a:buClr>
                <a:srgbClr val="43B8B1"/>
              </a:buClr>
              <a:buSzPct val="100000"/>
              <a:defRPr/>
            </a:pPr>
            <a:r>
              <a:rPr lang="fr-FR" sz="800" dirty="0">
                <a:solidFill>
                  <a:prstClr val="white">
                    <a:lumMod val="50000"/>
                  </a:prstClr>
                </a:solidFill>
                <a:latin typeface="Calibri" panose="020F0502020204030204"/>
                <a:cs typeface="Calibri" panose="020F0502020204030204" pitchFamily="34" charset="0"/>
              </a:rPr>
              <a:t>DIT LDAP actuel</a:t>
            </a:r>
          </a:p>
        </p:txBody>
      </p:sp>
      <p:sp>
        <p:nvSpPr>
          <p:cNvPr id="6" name="TextBox 6">
            <a:extLst>
              <a:ext uri="{FF2B5EF4-FFF2-40B4-BE49-F238E27FC236}">
                <a16:creationId xmlns:a16="http://schemas.microsoft.com/office/drawing/2014/main" id="{F9E59E9F-F101-A46E-2D29-E8B4AE935D10}"/>
              </a:ext>
            </a:extLst>
          </p:cNvPr>
          <p:cNvSpPr txBox="1"/>
          <p:nvPr/>
        </p:nvSpPr>
        <p:spPr>
          <a:xfrm>
            <a:off x="8332990" y="6673964"/>
            <a:ext cx="2755415" cy="215444"/>
          </a:xfrm>
          <a:prstGeom prst="rect">
            <a:avLst/>
          </a:prstGeom>
          <a:noFill/>
        </p:spPr>
        <p:txBody>
          <a:bodyPr wrap="square" lIns="91440" tIns="45720" rIns="91440" bIns="45720" anchor="t">
            <a:spAutoFit/>
          </a:bodyPr>
          <a:lstStyle/>
          <a:p>
            <a:pPr marL="0" lvl="1" algn="ctr" defTabSz="1219170">
              <a:spcBef>
                <a:spcPts val="1200"/>
              </a:spcBef>
              <a:buClr>
                <a:srgbClr val="43B8B1"/>
              </a:buClr>
              <a:buSzPct val="100000"/>
              <a:defRPr/>
            </a:pPr>
            <a:r>
              <a:rPr lang="fr-FR" sz="800" dirty="0">
                <a:solidFill>
                  <a:prstClr val="white">
                    <a:lumMod val="50000"/>
                  </a:prstClr>
                </a:solidFill>
                <a:latin typeface="Calibri" panose="020F0502020204030204"/>
                <a:cs typeface="Calibri" panose="020F0502020204030204" pitchFamily="34" charset="0"/>
              </a:rPr>
              <a:t>Nouveau DIT LDAP</a:t>
            </a:r>
          </a:p>
        </p:txBody>
      </p:sp>
    </p:spTree>
    <p:extLst>
      <p:ext uri="{BB962C8B-B14F-4D97-AF65-F5344CB8AC3E}">
        <p14:creationId xmlns:p14="http://schemas.microsoft.com/office/powerpoint/2010/main" val="3473115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
            <a:extLst>
              <a:ext uri="{FF2B5EF4-FFF2-40B4-BE49-F238E27FC236}">
                <a16:creationId xmlns:a16="http://schemas.microsoft.com/office/drawing/2014/main" id="{5DBAA5EE-6ED0-4A03-B1BE-4F0B5F203A49}"/>
              </a:ext>
            </a:extLst>
          </p:cNvPr>
          <p:cNvSpPr txBox="1"/>
          <p:nvPr/>
        </p:nvSpPr>
        <p:spPr>
          <a:xfrm>
            <a:off x="1524000" y="213221"/>
            <a:ext cx="10731500" cy="553998"/>
          </a:xfrm>
          <a:prstGeom prst="rect">
            <a:avLst/>
          </a:prstGeom>
          <a:noFill/>
        </p:spPr>
        <p:txBody>
          <a:bodyPr wrap="square" rtlCol="0">
            <a:spAutoFit/>
          </a:bodyPr>
          <a:lstStyle/>
          <a:p>
            <a:r>
              <a:rPr lang="fr-FR" sz="3000" b="1">
                <a:solidFill>
                  <a:srgbClr val="FF0000"/>
                </a:solidFill>
                <a:latin typeface="Marianne" panose="02000000000000000000" pitchFamily="2" charset="0"/>
              </a:rPr>
              <a:t>Ref#1 v1.6 </a:t>
            </a:r>
            <a:r>
              <a:rPr lang="fr-FR" sz="3000" b="1">
                <a:solidFill>
                  <a:srgbClr val="4CBBB6"/>
                </a:solidFill>
                <a:latin typeface="Marianne" panose="02000000000000000000" pitchFamily="2" charset="0"/>
              </a:rPr>
              <a:t>– Autres interfaces Annuaires Santé  </a:t>
            </a:r>
          </a:p>
        </p:txBody>
      </p:sp>
      <p:sp>
        <p:nvSpPr>
          <p:cNvPr id="13" name="TextBox 6">
            <a:extLst>
              <a:ext uri="{FF2B5EF4-FFF2-40B4-BE49-F238E27FC236}">
                <a16:creationId xmlns:a16="http://schemas.microsoft.com/office/drawing/2014/main" id="{E79981D7-B22F-4BDD-872D-525440F4F587}"/>
              </a:ext>
            </a:extLst>
          </p:cNvPr>
          <p:cNvSpPr txBox="1"/>
          <p:nvPr/>
        </p:nvSpPr>
        <p:spPr>
          <a:xfrm>
            <a:off x="540925" y="906531"/>
            <a:ext cx="8831676" cy="5078313"/>
          </a:xfrm>
          <a:prstGeom prst="rect">
            <a:avLst/>
          </a:prstGeom>
          <a:noFill/>
        </p:spPr>
        <p:txBody>
          <a:bodyPr wrap="square" lIns="91440" tIns="45720" rIns="91440" bIns="45720" anchor="t">
            <a:spAutoFit/>
          </a:bodyPr>
          <a:lstStyle/>
          <a:p>
            <a:pPr defTabSz="1219170">
              <a:spcBef>
                <a:spcPts val="1200"/>
              </a:spcBef>
              <a:buClr>
                <a:srgbClr val="43B8B1"/>
              </a:buClr>
              <a:buSzPct val="100000"/>
              <a:defRPr/>
            </a:pPr>
            <a:r>
              <a:rPr lang="fr-FR" b="1" dirty="0">
                <a:solidFill>
                  <a:srgbClr val="FF0000"/>
                </a:solidFill>
                <a:latin typeface="Calibri" panose="020F0502020204030204"/>
                <a:cs typeface="Calibri" panose="020F0502020204030204" pitchFamily="34" charset="0"/>
              </a:rPr>
              <a:t>Site web annuaire.sante.fr – </a:t>
            </a:r>
            <a:r>
              <a:rPr lang="fr-FR" b="1" dirty="0">
                <a:solidFill>
                  <a:srgbClr val="51C5BF"/>
                </a:solidFill>
                <a:latin typeface="Calibri" panose="020F0502020204030204"/>
                <a:cs typeface="Calibri" panose="020F0502020204030204" pitchFamily="34" charset="0"/>
              </a:rPr>
              <a:t>Formulaire de recherche :</a:t>
            </a:r>
          </a:p>
          <a:p>
            <a:pPr marL="685800" lvl="1" defTabSz="1219170">
              <a:spcBef>
                <a:spcPts val="1200"/>
              </a:spcBef>
              <a:buClr>
                <a:srgbClr val="43B8B1"/>
              </a:buClr>
              <a:buSzPct val="100000"/>
              <a:defRPr/>
            </a:pPr>
            <a:r>
              <a:rPr lang="fr-FR" sz="1600" b="1" dirty="0">
                <a:solidFill>
                  <a:prstClr val="white">
                    <a:lumMod val="50000"/>
                  </a:prstClr>
                </a:solidFill>
                <a:latin typeface="Calibri" panose="020F0502020204030204"/>
                <a:cs typeface="Calibri" panose="020F0502020204030204" pitchFamily="34" charset="0"/>
              </a:rPr>
              <a:t>Les adresses des BAL ORG type CAB seront affichées avec les BAL PER sur les pages des professionnels</a:t>
            </a:r>
          </a:p>
          <a:p>
            <a:pPr marL="685800" lvl="1" defTabSz="1219170">
              <a:spcBef>
                <a:spcPts val="1200"/>
              </a:spcBef>
              <a:buClr>
                <a:srgbClr val="43B8B1"/>
              </a:buClr>
              <a:buSzPct val="100000"/>
              <a:defRPr/>
            </a:pPr>
            <a:endParaRPr lang="fr-FR" sz="1600" b="1" dirty="0">
              <a:solidFill>
                <a:prstClr val="white">
                  <a:lumMod val="50000"/>
                </a:prstClr>
              </a:solidFill>
              <a:latin typeface="Calibri" panose="020F0502020204030204"/>
              <a:cs typeface="Calibri" panose="020F0502020204030204" pitchFamily="34" charset="0"/>
            </a:endParaRPr>
          </a:p>
          <a:p>
            <a:pPr marL="685800" lvl="1" defTabSz="1219170">
              <a:spcBef>
                <a:spcPts val="1200"/>
              </a:spcBef>
              <a:buClr>
                <a:srgbClr val="43B8B1"/>
              </a:buClr>
              <a:buSzPct val="100000"/>
              <a:defRPr/>
            </a:pPr>
            <a:endParaRPr lang="fr-FR" sz="1600" b="1" dirty="0">
              <a:solidFill>
                <a:prstClr val="white">
                  <a:lumMod val="50000"/>
                </a:prstClr>
              </a:solidFill>
              <a:latin typeface="Calibri" panose="020F0502020204030204"/>
              <a:cs typeface="Calibri" panose="020F0502020204030204" pitchFamily="34" charset="0"/>
            </a:endParaRPr>
          </a:p>
          <a:p>
            <a:pPr marL="685800" lvl="1" defTabSz="1219170">
              <a:spcBef>
                <a:spcPts val="1200"/>
              </a:spcBef>
              <a:buClr>
                <a:srgbClr val="43B8B1"/>
              </a:buClr>
              <a:buSzPct val="100000"/>
              <a:defRPr/>
            </a:pPr>
            <a:endParaRPr lang="fr-FR" sz="1600" b="1" dirty="0">
              <a:solidFill>
                <a:prstClr val="white">
                  <a:lumMod val="50000"/>
                </a:prstClr>
              </a:solidFill>
              <a:latin typeface="Calibri" panose="020F0502020204030204"/>
              <a:cs typeface="Calibri" panose="020F0502020204030204" pitchFamily="34" charset="0"/>
            </a:endParaRPr>
          </a:p>
          <a:p>
            <a:pPr marL="685800" lvl="1" defTabSz="1219170">
              <a:spcBef>
                <a:spcPts val="1200"/>
              </a:spcBef>
              <a:buClr>
                <a:srgbClr val="43B8B1"/>
              </a:buClr>
              <a:buSzPct val="100000"/>
              <a:defRPr/>
            </a:pPr>
            <a:endParaRPr lang="fr-FR" sz="1600" b="1" dirty="0">
              <a:solidFill>
                <a:prstClr val="white">
                  <a:lumMod val="50000"/>
                </a:prstClr>
              </a:solidFill>
              <a:latin typeface="Calibri" panose="020F0502020204030204"/>
              <a:cs typeface="Calibri" panose="020F0502020204030204" pitchFamily="34" charset="0"/>
            </a:endParaRPr>
          </a:p>
          <a:p>
            <a:pPr marL="685800" lvl="1" defTabSz="1219170">
              <a:spcBef>
                <a:spcPts val="1200"/>
              </a:spcBef>
              <a:buClr>
                <a:srgbClr val="43B8B1"/>
              </a:buClr>
              <a:buSzPct val="100000"/>
              <a:defRPr/>
            </a:pPr>
            <a:endParaRPr lang="fr-FR" sz="1600" b="1" dirty="0">
              <a:solidFill>
                <a:prstClr val="white">
                  <a:lumMod val="50000"/>
                </a:prstClr>
              </a:solidFill>
              <a:latin typeface="Calibri" panose="020F0502020204030204"/>
              <a:cs typeface="Calibri" panose="020F0502020204030204" pitchFamily="34" charset="0"/>
            </a:endParaRPr>
          </a:p>
          <a:p>
            <a:pPr defTabSz="1219170">
              <a:spcBef>
                <a:spcPts val="1200"/>
              </a:spcBef>
              <a:buClr>
                <a:srgbClr val="43B8B1"/>
              </a:buClr>
              <a:buSzPct val="100000"/>
              <a:defRPr/>
            </a:pPr>
            <a:r>
              <a:rPr lang="fr-FR" sz="1800" b="1" dirty="0">
                <a:solidFill>
                  <a:srgbClr val="FF0000"/>
                </a:solidFill>
                <a:latin typeface="Calibri" panose="020F0502020204030204"/>
                <a:cs typeface="Calibri" panose="020F0502020204030204" pitchFamily="34" charset="0"/>
              </a:rPr>
              <a:t>Extraction en libre accès via </a:t>
            </a:r>
            <a:r>
              <a:rPr lang="fr-FR" sz="1800" b="1" dirty="0" err="1">
                <a:solidFill>
                  <a:srgbClr val="FF0000"/>
                </a:solidFill>
                <a:latin typeface="Calibri" panose="020F0502020204030204"/>
                <a:cs typeface="Calibri" panose="020F0502020204030204" pitchFamily="34" charset="0"/>
              </a:rPr>
              <a:t>WebService</a:t>
            </a:r>
            <a:r>
              <a:rPr lang="fr-FR" sz="1800" b="1" dirty="0">
                <a:solidFill>
                  <a:srgbClr val="FF0000"/>
                </a:solidFill>
                <a:latin typeface="Calibri" panose="020F0502020204030204"/>
                <a:cs typeface="Calibri" panose="020F0502020204030204" pitchFamily="34" charset="0"/>
              </a:rPr>
              <a:t> (dites v300) - BAL MSSanté :</a:t>
            </a:r>
          </a:p>
          <a:p>
            <a:pPr marL="685800" lvl="1" defTabSz="1219170">
              <a:spcBef>
                <a:spcPts val="1200"/>
              </a:spcBef>
              <a:buClr>
                <a:srgbClr val="43B8B1"/>
              </a:buClr>
              <a:buSzPct val="100000"/>
              <a:defRPr/>
            </a:pPr>
            <a:r>
              <a:rPr lang="fr-FR" sz="1600" b="1" dirty="0">
                <a:solidFill>
                  <a:prstClr val="white">
                    <a:lumMod val="50000"/>
                  </a:prstClr>
                </a:solidFill>
                <a:latin typeface="Calibri" panose="020F0502020204030204"/>
                <a:cs typeface="Calibri" panose="020F0502020204030204" pitchFamily="34" charset="0"/>
              </a:rPr>
              <a:t>Les BAL ORG sous-type CAB seront intégrées</a:t>
            </a:r>
          </a:p>
          <a:p>
            <a:pPr defTabSz="1219170">
              <a:spcBef>
                <a:spcPts val="1200"/>
              </a:spcBef>
              <a:buClr>
                <a:srgbClr val="43B8B1"/>
              </a:buClr>
              <a:buSzPct val="100000"/>
              <a:defRPr/>
            </a:pPr>
            <a:r>
              <a:rPr lang="fr-FR" b="1" dirty="0">
                <a:solidFill>
                  <a:srgbClr val="FF0000"/>
                </a:solidFill>
                <a:latin typeface="Calibri" panose="020F0502020204030204"/>
                <a:cs typeface="Calibri" panose="020F0502020204030204" pitchFamily="34" charset="0"/>
              </a:rPr>
              <a:t>Site web annuaire.sante.fr – </a:t>
            </a:r>
            <a:r>
              <a:rPr lang="fr-FR" b="1" dirty="0">
                <a:solidFill>
                  <a:srgbClr val="51C5BF"/>
                </a:solidFill>
                <a:latin typeface="Calibri" panose="020F0502020204030204"/>
                <a:cs typeface="Calibri" panose="020F0502020204030204" pitchFamily="34" charset="0"/>
              </a:rPr>
              <a:t>Extraction </a:t>
            </a:r>
            <a:r>
              <a:rPr lang="fr-FR" b="1" dirty="0" err="1">
                <a:solidFill>
                  <a:srgbClr val="51C5BF"/>
                </a:solidFill>
                <a:latin typeface="Calibri" panose="020F0502020204030204"/>
                <a:cs typeface="Calibri" panose="020F0502020204030204" pitchFamily="34" charset="0"/>
              </a:rPr>
              <a:t>mssanté</a:t>
            </a:r>
            <a:r>
              <a:rPr lang="fr-FR" b="1" dirty="0">
                <a:solidFill>
                  <a:srgbClr val="51C5BF"/>
                </a:solidFill>
                <a:latin typeface="Calibri" panose="020F0502020204030204"/>
                <a:cs typeface="Calibri" panose="020F0502020204030204" pitchFamily="34" charset="0"/>
              </a:rPr>
              <a:t> publique (format CSV) :</a:t>
            </a:r>
          </a:p>
          <a:p>
            <a:pPr marL="685800" lvl="1" defTabSz="1219170">
              <a:spcBef>
                <a:spcPts val="1200"/>
              </a:spcBef>
              <a:buClr>
                <a:srgbClr val="43B8B1"/>
              </a:buClr>
              <a:buSzPct val="100000"/>
              <a:defRPr/>
            </a:pPr>
            <a:r>
              <a:rPr lang="fr-FR" sz="1600" b="1" dirty="0">
                <a:solidFill>
                  <a:prstClr val="white">
                    <a:lumMod val="50000"/>
                  </a:prstClr>
                </a:solidFill>
                <a:latin typeface="Calibri" panose="020F0502020204030204"/>
                <a:cs typeface="Calibri" panose="020F0502020204030204" pitchFamily="34" charset="0"/>
              </a:rPr>
              <a:t>Idem</a:t>
            </a:r>
          </a:p>
          <a:p>
            <a:pPr marL="685800" lvl="1" defTabSz="1219170">
              <a:spcBef>
                <a:spcPts val="1200"/>
              </a:spcBef>
              <a:buClr>
                <a:srgbClr val="43B8B1"/>
              </a:buClr>
              <a:buSzPct val="100000"/>
              <a:defRPr/>
            </a:pPr>
            <a:endParaRPr lang="fr-FR" sz="1600" b="1" dirty="0">
              <a:solidFill>
                <a:prstClr val="white">
                  <a:lumMod val="50000"/>
                </a:prstClr>
              </a:solidFill>
              <a:latin typeface="Calibri" panose="020F0502020204030204"/>
              <a:cs typeface="Calibri" panose="020F0502020204030204" pitchFamily="34" charset="0"/>
            </a:endParaRPr>
          </a:p>
        </p:txBody>
      </p:sp>
      <p:pic>
        <p:nvPicPr>
          <p:cNvPr id="3" name="Image 2">
            <a:extLst>
              <a:ext uri="{FF2B5EF4-FFF2-40B4-BE49-F238E27FC236}">
                <a16:creationId xmlns:a16="http://schemas.microsoft.com/office/drawing/2014/main" id="{D920A58E-687C-4A7A-6CB9-23754004D60C}"/>
              </a:ext>
            </a:extLst>
          </p:cNvPr>
          <p:cNvPicPr>
            <a:picLocks noChangeAspect="1"/>
          </p:cNvPicPr>
          <p:nvPr/>
        </p:nvPicPr>
        <p:blipFill>
          <a:blip r:embed="rId3"/>
          <a:stretch>
            <a:fillRect/>
          </a:stretch>
        </p:blipFill>
        <p:spPr>
          <a:xfrm>
            <a:off x="9471025" y="1218069"/>
            <a:ext cx="2616303" cy="3553055"/>
          </a:xfrm>
          <a:prstGeom prst="rect">
            <a:avLst/>
          </a:prstGeom>
        </p:spPr>
      </p:pic>
      <p:sp>
        <p:nvSpPr>
          <p:cNvPr id="4" name="Flèche : droite 3">
            <a:extLst>
              <a:ext uri="{FF2B5EF4-FFF2-40B4-BE49-F238E27FC236}">
                <a16:creationId xmlns:a16="http://schemas.microsoft.com/office/drawing/2014/main" id="{80001ABC-63CB-BE71-B67E-4EBBD1B68F64}"/>
              </a:ext>
            </a:extLst>
          </p:cNvPr>
          <p:cNvSpPr/>
          <p:nvPr/>
        </p:nvSpPr>
        <p:spPr>
          <a:xfrm>
            <a:off x="8969374" y="4562475"/>
            <a:ext cx="457200" cy="1333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4F9D883D-6647-9873-D153-D93FBB43FE4C}"/>
              </a:ext>
            </a:extLst>
          </p:cNvPr>
          <p:cNvPicPr>
            <a:picLocks noChangeAspect="1"/>
          </p:cNvPicPr>
          <p:nvPr/>
        </p:nvPicPr>
        <p:blipFill>
          <a:blip r:embed="rId4"/>
          <a:stretch>
            <a:fillRect/>
          </a:stretch>
        </p:blipFill>
        <p:spPr>
          <a:xfrm>
            <a:off x="2066329" y="5723982"/>
            <a:ext cx="9049215" cy="920797"/>
          </a:xfrm>
          <a:prstGeom prst="rect">
            <a:avLst/>
          </a:prstGeom>
        </p:spPr>
      </p:pic>
      <p:sp>
        <p:nvSpPr>
          <p:cNvPr id="7" name="Ellipse 6">
            <a:extLst>
              <a:ext uri="{FF2B5EF4-FFF2-40B4-BE49-F238E27FC236}">
                <a16:creationId xmlns:a16="http://schemas.microsoft.com/office/drawing/2014/main" id="{2EAEA241-C047-FA42-2949-50BD456AA084}"/>
              </a:ext>
            </a:extLst>
          </p:cNvPr>
          <p:cNvSpPr/>
          <p:nvPr/>
        </p:nvSpPr>
        <p:spPr>
          <a:xfrm>
            <a:off x="7304460" y="6234894"/>
            <a:ext cx="2120899" cy="508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1014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que 7" descr="Questions">
            <a:extLst>
              <a:ext uri="{FF2B5EF4-FFF2-40B4-BE49-F238E27FC236}">
                <a16:creationId xmlns:a16="http://schemas.microsoft.com/office/drawing/2014/main" id="{B81CB300-9537-4058-BF51-584F06A6C1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75043" y="1621719"/>
            <a:ext cx="2920957" cy="2920957"/>
          </a:xfrm>
          <a:prstGeom prst="rect">
            <a:avLst/>
          </a:prstGeom>
        </p:spPr>
      </p:pic>
    </p:spTree>
    <p:extLst>
      <p:ext uri="{BB962C8B-B14F-4D97-AF65-F5344CB8AC3E}">
        <p14:creationId xmlns:p14="http://schemas.microsoft.com/office/powerpoint/2010/main" val="4276785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noir, sombre, haut&#10;&#10;Description générée automatiquement">
            <a:extLst>
              <a:ext uri="{FF2B5EF4-FFF2-40B4-BE49-F238E27FC236}">
                <a16:creationId xmlns:a16="http://schemas.microsoft.com/office/drawing/2014/main" id="{D1CC5564-85ED-7942-9F77-230135D87C88}"/>
              </a:ext>
            </a:extLst>
          </p:cNvPr>
          <p:cNvPicPr>
            <a:picLocks noChangeAspect="1"/>
          </p:cNvPicPr>
          <p:nvPr/>
        </p:nvPicPr>
        <p:blipFill>
          <a:blip r:embed="rId2"/>
          <a:stretch>
            <a:fillRect/>
          </a:stretch>
        </p:blipFill>
        <p:spPr>
          <a:xfrm>
            <a:off x="7095269" y="280655"/>
            <a:ext cx="1024489" cy="831850"/>
          </a:xfrm>
          <a:prstGeom prst="rect">
            <a:avLst/>
          </a:prstGeom>
        </p:spPr>
      </p:pic>
      <p:pic>
        <p:nvPicPr>
          <p:cNvPr id="4" name="Image 3" descr="Une image contenant noir, sombre, haut&#10;&#10;Description générée automatiquement">
            <a:extLst>
              <a:ext uri="{FF2B5EF4-FFF2-40B4-BE49-F238E27FC236}">
                <a16:creationId xmlns:a16="http://schemas.microsoft.com/office/drawing/2014/main" id="{E2CFDC9A-D27F-234B-94B9-D233A8E42A48}"/>
              </a:ext>
            </a:extLst>
          </p:cNvPr>
          <p:cNvPicPr>
            <a:picLocks noChangeAspect="1"/>
          </p:cNvPicPr>
          <p:nvPr/>
        </p:nvPicPr>
        <p:blipFill>
          <a:blip r:embed="rId2"/>
          <a:stretch>
            <a:fillRect/>
          </a:stretch>
        </p:blipFill>
        <p:spPr>
          <a:xfrm>
            <a:off x="6202251" y="316090"/>
            <a:ext cx="1024489" cy="831850"/>
          </a:xfrm>
          <a:prstGeom prst="rect">
            <a:avLst/>
          </a:prstGeom>
        </p:spPr>
      </p:pic>
      <p:sp>
        <p:nvSpPr>
          <p:cNvPr id="7" name="ZoneTexte 6">
            <a:extLst>
              <a:ext uri="{FF2B5EF4-FFF2-40B4-BE49-F238E27FC236}">
                <a16:creationId xmlns:a16="http://schemas.microsoft.com/office/drawing/2014/main" id="{E75738D9-361D-FACA-AD2D-75A1C2A38450}"/>
              </a:ext>
            </a:extLst>
          </p:cNvPr>
          <p:cNvSpPr txBox="1"/>
          <p:nvPr/>
        </p:nvSpPr>
        <p:spPr>
          <a:xfrm>
            <a:off x="738345" y="1198505"/>
            <a:ext cx="5868932" cy="3262432"/>
          </a:xfrm>
          <a:prstGeom prst="rect">
            <a:avLst/>
          </a:prstGeom>
          <a:noFill/>
        </p:spPr>
        <p:txBody>
          <a:bodyPr wrap="square" lIns="91440" tIns="45720" rIns="91440" bIns="45720" rtlCol="0" anchor="t">
            <a:spAutoFit/>
          </a:bodyPr>
          <a:lstStyle/>
          <a:p>
            <a:pPr>
              <a:spcBef>
                <a:spcPts val="600"/>
              </a:spcBef>
              <a:spcAft>
                <a:spcPts val="600"/>
              </a:spcAft>
              <a:buSzPct val="100000"/>
              <a:defRPr/>
            </a:pPr>
            <a:r>
              <a:rPr lang="fr-FR" sz="3000">
                <a:solidFill>
                  <a:schemeClr val="bg1"/>
                </a:solidFill>
                <a:latin typeface="Marianne Light"/>
              </a:rPr>
              <a:t>III- </a:t>
            </a:r>
            <a:r>
              <a:rPr lang="fr-FR" sz="3200">
                <a:solidFill>
                  <a:schemeClr val="bg1"/>
                </a:solidFill>
                <a:latin typeface="Marianne"/>
                <a:ea typeface="+mn-lt"/>
                <a:cs typeface="+mn-lt"/>
              </a:rPr>
              <a:t>Référentiel #1 v1.6 : </a:t>
            </a:r>
          </a:p>
          <a:p>
            <a:pPr>
              <a:spcBef>
                <a:spcPts val="600"/>
              </a:spcBef>
              <a:spcAft>
                <a:spcPts val="600"/>
              </a:spcAft>
              <a:buSzPct val="100000"/>
              <a:defRPr/>
            </a:pPr>
            <a:r>
              <a:rPr lang="fr-FR" sz="3200">
                <a:solidFill>
                  <a:schemeClr val="bg1"/>
                </a:solidFill>
                <a:latin typeface="Marianne"/>
                <a:ea typeface="+mn-lt"/>
                <a:cs typeface="+mn-lt"/>
              </a:rPr>
              <a:t>Autres évolutions</a:t>
            </a:r>
          </a:p>
          <a:p>
            <a:pPr marL="342900" indent="-342900">
              <a:spcBef>
                <a:spcPts val="600"/>
              </a:spcBef>
              <a:spcAft>
                <a:spcPts val="600"/>
              </a:spcAft>
              <a:buSzPct val="100000"/>
              <a:buFont typeface="Arial,Sans-Serif" panose="020B0604020202020204" pitchFamily="34" charset="0"/>
              <a:buChar char="•"/>
              <a:defRPr/>
            </a:pPr>
            <a:r>
              <a:rPr lang="fr-FR" sz="2000">
                <a:solidFill>
                  <a:schemeClr val="bg1"/>
                </a:solidFill>
                <a:latin typeface="Arial"/>
                <a:ea typeface="+mn-lt"/>
                <a:cs typeface="Arial"/>
              </a:rPr>
              <a:t>Formalisation des types de BAL à proposer</a:t>
            </a:r>
            <a:endParaRPr lang="en-US" sz="2000">
              <a:solidFill>
                <a:schemeClr val="bg1"/>
              </a:solidFill>
              <a:latin typeface="Arial"/>
              <a:ea typeface="+mn-lt"/>
              <a:cs typeface="Arial"/>
            </a:endParaRPr>
          </a:p>
          <a:p>
            <a:pPr marL="342900" indent="-342900">
              <a:spcBef>
                <a:spcPts val="600"/>
              </a:spcBef>
              <a:spcAft>
                <a:spcPts val="600"/>
              </a:spcAft>
              <a:buSzPct val="100000"/>
              <a:buFont typeface="Arial" panose="020B0604020202020204" pitchFamily="34" charset="0"/>
              <a:buChar char="•"/>
              <a:defRPr/>
            </a:pPr>
            <a:r>
              <a:rPr lang="fr-FR" sz="2400">
                <a:solidFill>
                  <a:schemeClr val="bg1"/>
                </a:solidFill>
                <a:latin typeface="Marianne"/>
                <a:ea typeface="+mn-lt"/>
                <a:cs typeface="+mn-lt"/>
              </a:rPr>
              <a:t>Type identifiant FINESS à utiliser</a:t>
            </a:r>
            <a:endParaRPr lang="fr-FR">
              <a:solidFill>
                <a:schemeClr val="bg1"/>
              </a:solidFill>
            </a:endParaRPr>
          </a:p>
          <a:p>
            <a:pPr marL="342900" indent="-342900">
              <a:spcBef>
                <a:spcPts val="600"/>
              </a:spcBef>
              <a:spcAft>
                <a:spcPts val="600"/>
              </a:spcAft>
              <a:buSzPct val="100000"/>
              <a:buFont typeface="Arial" panose="020B0604020202020204" pitchFamily="34" charset="0"/>
              <a:buChar char="•"/>
              <a:defRPr/>
            </a:pPr>
            <a:r>
              <a:rPr lang="fr-FR" sz="2400">
                <a:solidFill>
                  <a:schemeClr val="bg1"/>
                </a:solidFill>
                <a:latin typeface="Marianne"/>
                <a:ea typeface="+mn-lt"/>
                <a:cs typeface="+mn-lt"/>
              </a:rPr>
              <a:t>Nommage des BAL personnelles</a:t>
            </a:r>
          </a:p>
          <a:p>
            <a:pPr marL="342900" indent="-342900">
              <a:spcBef>
                <a:spcPts val="600"/>
              </a:spcBef>
              <a:spcAft>
                <a:spcPts val="600"/>
              </a:spcAft>
              <a:buSzPct val="100000"/>
              <a:buFont typeface="Arial" panose="020B0604020202020204" pitchFamily="34" charset="0"/>
              <a:buChar char="•"/>
              <a:defRPr/>
            </a:pPr>
            <a:endParaRPr lang="fr-FR" sz="2400">
              <a:solidFill>
                <a:schemeClr val="bg1"/>
              </a:solidFill>
              <a:latin typeface="Marianne"/>
              <a:ea typeface="+mn-lt"/>
              <a:cs typeface="+mn-lt"/>
            </a:endParaRPr>
          </a:p>
        </p:txBody>
      </p:sp>
    </p:spTree>
    <p:extLst>
      <p:ext uri="{BB962C8B-B14F-4D97-AF65-F5344CB8AC3E}">
        <p14:creationId xmlns:p14="http://schemas.microsoft.com/office/powerpoint/2010/main" val="3034241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EB88EBA-593A-43FC-A31A-701AE9E563B5}"/>
              </a:ext>
            </a:extLst>
          </p:cNvPr>
          <p:cNvSpPr txBox="1"/>
          <p:nvPr/>
        </p:nvSpPr>
        <p:spPr>
          <a:xfrm>
            <a:off x="1497764" y="2580640"/>
            <a:ext cx="5175678" cy="584775"/>
          </a:xfrm>
          <a:prstGeom prst="rect">
            <a:avLst/>
          </a:prstGeom>
          <a:noFill/>
        </p:spPr>
        <p:txBody>
          <a:bodyPr wrap="square" lIns="91440" tIns="45720" rIns="91440" bIns="45720" rtlCol="0" anchor="t">
            <a:spAutoFit/>
          </a:bodyPr>
          <a:lstStyle/>
          <a:p>
            <a:r>
              <a:rPr lang="fr-FR" sz="3000">
                <a:solidFill>
                  <a:schemeClr val="bg1"/>
                </a:solidFill>
                <a:latin typeface="Marianne Light"/>
              </a:rPr>
              <a:t>I - </a:t>
            </a:r>
            <a:r>
              <a:rPr lang="fr-FR" sz="3200">
                <a:solidFill>
                  <a:schemeClr val="bg1"/>
                </a:solidFill>
                <a:latin typeface="Marianne"/>
                <a:ea typeface="+mn-lt"/>
                <a:cs typeface="+mn-lt"/>
              </a:rPr>
              <a:t>Introduction</a:t>
            </a:r>
          </a:p>
        </p:txBody>
      </p:sp>
    </p:spTree>
    <p:extLst>
      <p:ext uri="{BB962C8B-B14F-4D97-AF65-F5344CB8AC3E}">
        <p14:creationId xmlns:p14="http://schemas.microsoft.com/office/powerpoint/2010/main" val="314314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
            <a:extLst>
              <a:ext uri="{FF2B5EF4-FFF2-40B4-BE49-F238E27FC236}">
                <a16:creationId xmlns:a16="http://schemas.microsoft.com/office/drawing/2014/main" id="{5DBAA5EE-6ED0-4A03-B1BE-4F0B5F203A49}"/>
              </a:ext>
            </a:extLst>
          </p:cNvPr>
          <p:cNvSpPr txBox="1"/>
          <p:nvPr/>
        </p:nvSpPr>
        <p:spPr>
          <a:xfrm>
            <a:off x="1524000" y="213221"/>
            <a:ext cx="10731500" cy="553998"/>
          </a:xfrm>
          <a:prstGeom prst="rect">
            <a:avLst/>
          </a:prstGeom>
          <a:noFill/>
        </p:spPr>
        <p:txBody>
          <a:bodyPr wrap="square" lIns="91440" tIns="45720" rIns="91440" bIns="45720" rtlCol="0" anchor="t">
            <a:spAutoFit/>
          </a:bodyPr>
          <a:lstStyle/>
          <a:p>
            <a:r>
              <a:rPr lang="fr-FR" sz="3000" b="1">
                <a:solidFill>
                  <a:srgbClr val="FF0000"/>
                </a:solidFill>
                <a:latin typeface="Marianne"/>
              </a:rPr>
              <a:t>Ref#1 v1.6 </a:t>
            </a:r>
            <a:r>
              <a:rPr lang="fr-FR" sz="3000" b="1">
                <a:solidFill>
                  <a:srgbClr val="4CBBB6"/>
                </a:solidFill>
                <a:latin typeface="Marianne"/>
              </a:rPr>
              <a:t>– Type de BAL obligatoire </a:t>
            </a:r>
            <a:endParaRPr lang="fr-FR" sz="3000" b="1">
              <a:solidFill>
                <a:srgbClr val="4CBBB6"/>
              </a:solidFill>
              <a:latin typeface="Marianne" panose="02000000000000000000" pitchFamily="2" charset="0"/>
            </a:endParaRPr>
          </a:p>
        </p:txBody>
      </p:sp>
      <p:sp>
        <p:nvSpPr>
          <p:cNvPr id="13" name="TextBox 6">
            <a:extLst>
              <a:ext uri="{FF2B5EF4-FFF2-40B4-BE49-F238E27FC236}">
                <a16:creationId xmlns:a16="http://schemas.microsoft.com/office/drawing/2014/main" id="{E79981D7-B22F-4BDD-872D-525440F4F587}"/>
              </a:ext>
            </a:extLst>
          </p:cNvPr>
          <p:cNvSpPr txBox="1"/>
          <p:nvPr/>
        </p:nvSpPr>
        <p:spPr>
          <a:xfrm>
            <a:off x="540924" y="906531"/>
            <a:ext cx="10626553" cy="6278642"/>
          </a:xfrm>
          <a:prstGeom prst="rect">
            <a:avLst/>
          </a:prstGeom>
          <a:noFill/>
        </p:spPr>
        <p:txBody>
          <a:bodyPr wrap="square" lIns="91440" tIns="45720" rIns="91440" bIns="45720" anchor="t">
            <a:spAutoFit/>
          </a:bodyPr>
          <a:lstStyle/>
          <a:p>
            <a:pPr defTabSz="1219170">
              <a:spcBef>
                <a:spcPts val="1200"/>
              </a:spcBef>
              <a:buClr>
                <a:srgbClr val="43B8B1"/>
              </a:buClr>
              <a:buSzPct val="100000"/>
              <a:defRPr/>
            </a:pPr>
            <a:r>
              <a:rPr lang="fr-FR" b="1" dirty="0">
                <a:solidFill>
                  <a:srgbClr val="FF0000"/>
                </a:solidFill>
                <a:latin typeface="Calibri" panose="020F0502020204030204"/>
                <a:cs typeface="Calibri"/>
              </a:rPr>
              <a:t>Objectif :</a:t>
            </a:r>
          </a:p>
          <a:p>
            <a:pPr marL="685800" lvl="1" defTabSz="1219170">
              <a:spcBef>
                <a:spcPts val="1200"/>
              </a:spcBef>
              <a:buClr>
                <a:srgbClr val="43B8B1"/>
              </a:buClr>
              <a:buSzPct val="100000"/>
              <a:defRPr/>
            </a:pPr>
            <a:r>
              <a:rPr lang="fr-FR" b="1" dirty="0">
                <a:solidFill>
                  <a:prstClr val="white">
                    <a:lumMod val="50000"/>
                  </a:prstClr>
                </a:solidFill>
                <a:latin typeface="Calibri" panose="020F0502020204030204"/>
                <a:cs typeface="Calibri"/>
              </a:rPr>
              <a:t>Assurer une cohérence des fonctionnalités minimales offertes par les Opérateurs MSSanté</a:t>
            </a:r>
            <a:endParaRPr lang="fr-FR" b="1" dirty="0">
              <a:solidFill>
                <a:prstClr val="white">
                  <a:lumMod val="50000"/>
                </a:prstClr>
              </a:solidFill>
              <a:latin typeface="Calibri" panose="020F0502020204030204"/>
              <a:ea typeface="Calibri"/>
              <a:cs typeface="Calibri"/>
            </a:endParaRPr>
          </a:p>
          <a:p>
            <a:pPr marL="685800" lvl="1" defTabSz="1219170">
              <a:spcBef>
                <a:spcPts val="1200"/>
              </a:spcBef>
              <a:defRPr/>
            </a:pPr>
            <a:r>
              <a:rPr lang="fr-FR" b="1" dirty="0">
                <a:solidFill>
                  <a:prstClr val="white">
                    <a:lumMod val="50000"/>
                  </a:prstClr>
                </a:solidFill>
                <a:latin typeface="Calibri" panose="020F0502020204030204"/>
                <a:cs typeface="Calibri"/>
              </a:rPr>
              <a:t>Alignement avec les exigences de la TF Opérateur (profil BAL PER/ORG, profil optionnel BAL APP)</a:t>
            </a:r>
          </a:p>
          <a:p>
            <a:pPr defTabSz="1219170">
              <a:spcBef>
                <a:spcPts val="1200"/>
              </a:spcBef>
              <a:defRPr/>
            </a:pPr>
            <a:r>
              <a:rPr lang="fr-FR" b="1" dirty="0">
                <a:solidFill>
                  <a:srgbClr val="FF0000"/>
                </a:solidFill>
                <a:latin typeface="Calibri" panose="020F0502020204030204"/>
                <a:cs typeface="Calibri"/>
              </a:rPr>
              <a:t>Solution retenue </a:t>
            </a:r>
            <a:r>
              <a:rPr lang="fr-FR" sz="1800" b="1" dirty="0">
                <a:solidFill>
                  <a:srgbClr val="FF0000"/>
                </a:solidFill>
                <a:latin typeface="Calibri" panose="020F0502020204030204"/>
                <a:cs typeface="Calibri"/>
              </a:rPr>
              <a:t>:</a:t>
            </a:r>
            <a:endParaRPr lang="fr-FR" dirty="0"/>
          </a:p>
          <a:p>
            <a:pPr marL="685800" lvl="1" defTabSz="1219170">
              <a:spcBef>
                <a:spcPts val="1200"/>
              </a:spcBef>
              <a:defRPr/>
            </a:pPr>
            <a:r>
              <a:rPr lang="fr-FR" b="1" dirty="0">
                <a:solidFill>
                  <a:srgbClr val="4CBBB6"/>
                </a:solidFill>
                <a:latin typeface="Calibri"/>
                <a:cs typeface="Calibri"/>
              </a:rPr>
              <a:t>Tout Opérateur </a:t>
            </a:r>
            <a:r>
              <a:rPr lang="fr-FR" b="1" dirty="0">
                <a:solidFill>
                  <a:srgbClr val="7F7F7F"/>
                </a:solidFill>
                <a:latin typeface="Calibri"/>
                <a:cs typeface="Calibri"/>
              </a:rPr>
              <a:t>doit proposer de manière</a:t>
            </a:r>
            <a:r>
              <a:rPr lang="fr-FR" b="1" dirty="0">
                <a:solidFill>
                  <a:srgbClr val="4CBBB6"/>
                </a:solidFill>
                <a:latin typeface="Calibri"/>
                <a:cs typeface="Calibri"/>
              </a:rPr>
              <a:t> obligatoire </a:t>
            </a:r>
            <a:r>
              <a:rPr lang="fr-FR" b="1" dirty="0">
                <a:solidFill>
                  <a:srgbClr val="7F7F7F"/>
                </a:solidFill>
                <a:latin typeface="Calibri"/>
                <a:cs typeface="Calibri"/>
              </a:rPr>
              <a:t>les</a:t>
            </a:r>
            <a:r>
              <a:rPr lang="fr-FR" b="1" dirty="0">
                <a:solidFill>
                  <a:srgbClr val="4CBBB6"/>
                </a:solidFill>
                <a:latin typeface="Calibri"/>
                <a:cs typeface="Calibri"/>
              </a:rPr>
              <a:t> BAL PER </a:t>
            </a:r>
            <a:r>
              <a:rPr lang="fr-FR" b="1" dirty="0">
                <a:solidFill>
                  <a:srgbClr val="7F7F7F"/>
                </a:solidFill>
                <a:latin typeface="Calibri"/>
                <a:cs typeface="Calibri"/>
              </a:rPr>
              <a:t>et</a:t>
            </a:r>
            <a:r>
              <a:rPr lang="fr-FR" b="1" dirty="0">
                <a:solidFill>
                  <a:srgbClr val="4CBBB6"/>
                </a:solidFill>
                <a:latin typeface="Calibri"/>
                <a:cs typeface="Calibri"/>
              </a:rPr>
              <a:t> </a:t>
            </a:r>
            <a:r>
              <a:rPr lang="fr-FR" b="1" dirty="0">
                <a:solidFill>
                  <a:srgbClr val="7F7F7F"/>
                </a:solidFill>
                <a:latin typeface="Calibri"/>
                <a:cs typeface="Calibri"/>
              </a:rPr>
              <a:t>les</a:t>
            </a:r>
            <a:r>
              <a:rPr lang="fr-FR" b="1" dirty="0">
                <a:solidFill>
                  <a:srgbClr val="4CBBB6"/>
                </a:solidFill>
                <a:latin typeface="Calibri"/>
                <a:cs typeface="Calibri"/>
              </a:rPr>
              <a:t> BAL ORG (FINESS &amp; CAB)</a:t>
            </a:r>
          </a:p>
          <a:p>
            <a:pPr marL="685800" lvl="1" defTabSz="1219170">
              <a:spcBef>
                <a:spcPts val="1200"/>
              </a:spcBef>
              <a:defRPr/>
            </a:pPr>
            <a:r>
              <a:rPr lang="fr-FR" b="1" dirty="0">
                <a:solidFill>
                  <a:srgbClr val="7F7F7F"/>
                </a:solidFill>
                <a:latin typeface="Calibri"/>
                <a:cs typeface="Calibri"/>
              </a:rPr>
              <a:t>Les BAL APP restent optionnelles</a:t>
            </a:r>
            <a:endParaRPr lang="fr-FR" dirty="0"/>
          </a:p>
          <a:p>
            <a:pPr defTabSz="1219170">
              <a:spcBef>
                <a:spcPts val="1200"/>
              </a:spcBef>
              <a:buClr>
                <a:srgbClr val="43B8B1"/>
              </a:buClr>
              <a:buSzPct val="100000"/>
              <a:defRPr/>
            </a:pPr>
            <a:r>
              <a:rPr lang="fr-FR" sz="1800" b="1" dirty="0">
                <a:solidFill>
                  <a:srgbClr val="FF0000"/>
                </a:solidFill>
                <a:latin typeface="Calibri" panose="020F0502020204030204"/>
                <a:cs typeface="Calibri"/>
              </a:rPr>
              <a:t>Impacts opérateurs :</a:t>
            </a:r>
          </a:p>
          <a:p>
            <a:pPr marL="685800" lvl="1" defTabSz="1219170">
              <a:spcBef>
                <a:spcPts val="1200"/>
              </a:spcBef>
              <a:buClr>
                <a:srgbClr val="43B8B1"/>
              </a:buClr>
              <a:buSzPct val="100000"/>
              <a:defRPr/>
            </a:pPr>
            <a:r>
              <a:rPr lang="fr-FR" b="1" dirty="0">
                <a:solidFill>
                  <a:prstClr val="white">
                    <a:lumMod val="50000"/>
                  </a:prstClr>
                </a:solidFill>
                <a:latin typeface="Calibri" panose="020F0502020204030204"/>
                <a:cs typeface="Calibri"/>
              </a:rPr>
              <a:t>Mise en conformité avec le Ref#1 v1.6 afin de pouvoir proposer des BAL ORG cabinet</a:t>
            </a:r>
          </a:p>
          <a:p>
            <a:pPr marL="685800" lvl="1" defTabSz="1219170">
              <a:spcBef>
                <a:spcPts val="1200"/>
              </a:spcBef>
              <a:defRPr/>
            </a:pPr>
            <a:endParaRPr lang="fr-FR" b="1">
              <a:solidFill>
                <a:prstClr val="white">
                  <a:lumMod val="50000"/>
                </a:prstClr>
              </a:solidFill>
              <a:cs typeface="Calibri"/>
            </a:endParaRPr>
          </a:p>
          <a:p>
            <a:pPr defTabSz="1219170">
              <a:spcBef>
                <a:spcPts val="1200"/>
              </a:spcBef>
              <a:defRPr/>
            </a:pPr>
            <a:r>
              <a:rPr lang="fr-FR" sz="1600" b="1">
                <a:solidFill>
                  <a:srgbClr val="FF0000"/>
                </a:solidFill>
                <a:cs typeface="Calibri"/>
              </a:rPr>
              <a:t>Dérogation envisagée :</a:t>
            </a:r>
            <a:endParaRPr lang="en-US" sz="1600">
              <a:cs typeface="Calibri"/>
            </a:endParaRPr>
          </a:p>
          <a:p>
            <a:pPr marL="285750" indent="-285750" defTabSz="1219170">
              <a:spcBef>
                <a:spcPts val="1200"/>
              </a:spcBef>
              <a:buFont typeface="Wingdings"/>
              <a:buChar char="Ø"/>
              <a:defRPr/>
            </a:pPr>
            <a:r>
              <a:rPr lang="fr-FR" sz="1600" b="1">
                <a:solidFill>
                  <a:schemeClr val="tx1">
                    <a:lumMod val="50000"/>
                    <a:lumOff val="50000"/>
                  </a:schemeClr>
                </a:solidFill>
                <a:cs typeface="Calibri"/>
              </a:rPr>
              <a:t>Pas de BAL ORG sur </a:t>
            </a:r>
            <a:r>
              <a:rPr lang="fr-FR" sz="1600" b="1" err="1">
                <a:solidFill>
                  <a:schemeClr val="tx1">
                    <a:lumMod val="50000"/>
                    <a:lumOff val="50000"/>
                  </a:schemeClr>
                </a:solidFill>
                <a:cs typeface="Calibri"/>
              </a:rPr>
              <a:t>Mailiz</a:t>
            </a:r>
          </a:p>
          <a:p>
            <a:pPr marL="742950" lvl="1" indent="-285750" defTabSz="1219170">
              <a:spcBef>
                <a:spcPts val="1200"/>
              </a:spcBef>
              <a:buFont typeface="Arial"/>
              <a:buChar char="•"/>
              <a:defRPr/>
            </a:pPr>
            <a:r>
              <a:rPr lang="fr-FR" sz="1600" b="1">
                <a:solidFill>
                  <a:schemeClr val="tx1">
                    <a:lumMod val="50000"/>
                    <a:lumOff val="50000"/>
                  </a:schemeClr>
                </a:solidFill>
                <a:cs typeface="Calibri"/>
              </a:rPr>
              <a:t>Mise en place de la délégation sur les BAL PER</a:t>
            </a:r>
          </a:p>
          <a:p>
            <a:pPr marL="285750" indent="-285750" defTabSz="1219170">
              <a:spcBef>
                <a:spcPts val="1200"/>
              </a:spcBef>
              <a:buFont typeface="Wingdings"/>
              <a:buChar char="Ø"/>
              <a:defRPr/>
            </a:pPr>
            <a:r>
              <a:rPr lang="fr-FR" sz="1600" b="1">
                <a:solidFill>
                  <a:schemeClr val="tx1">
                    <a:lumMod val="50000"/>
                    <a:lumOff val="50000"/>
                  </a:schemeClr>
                </a:solidFill>
                <a:cs typeface="Calibri"/>
              </a:rPr>
              <a:t>Pas de BAL ORG sur MES</a:t>
            </a:r>
          </a:p>
          <a:p>
            <a:pPr marL="685800" lvl="1" defTabSz="1219170">
              <a:spcBef>
                <a:spcPts val="1200"/>
              </a:spcBef>
              <a:defRPr/>
            </a:pPr>
            <a:endParaRPr lang="fr-FR" b="1">
              <a:solidFill>
                <a:schemeClr val="tx1">
                  <a:lumMod val="50000"/>
                  <a:lumOff val="50000"/>
                </a:schemeClr>
              </a:solidFill>
              <a:cs typeface="Calibri"/>
            </a:endParaRPr>
          </a:p>
          <a:p>
            <a:pPr marL="685800" lvl="1" defTabSz="1219170">
              <a:spcBef>
                <a:spcPts val="1200"/>
              </a:spcBef>
              <a:defRPr/>
            </a:pPr>
            <a:endParaRPr lang="fr-FR" b="1">
              <a:solidFill>
                <a:schemeClr val="tx1">
                  <a:lumMod val="50000"/>
                  <a:lumOff val="50000"/>
                </a:schemeClr>
              </a:solidFill>
              <a:cs typeface="Calibri"/>
            </a:endParaRPr>
          </a:p>
        </p:txBody>
      </p:sp>
    </p:spTree>
    <p:extLst>
      <p:ext uri="{BB962C8B-B14F-4D97-AF65-F5344CB8AC3E}">
        <p14:creationId xmlns:p14="http://schemas.microsoft.com/office/powerpoint/2010/main" val="2070961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
            <a:extLst>
              <a:ext uri="{FF2B5EF4-FFF2-40B4-BE49-F238E27FC236}">
                <a16:creationId xmlns:a16="http://schemas.microsoft.com/office/drawing/2014/main" id="{5DBAA5EE-6ED0-4A03-B1BE-4F0B5F203A49}"/>
              </a:ext>
            </a:extLst>
          </p:cNvPr>
          <p:cNvSpPr txBox="1"/>
          <p:nvPr/>
        </p:nvSpPr>
        <p:spPr>
          <a:xfrm>
            <a:off x="1409148" y="213221"/>
            <a:ext cx="10990470" cy="553998"/>
          </a:xfrm>
          <a:prstGeom prst="rect">
            <a:avLst/>
          </a:prstGeom>
          <a:noFill/>
        </p:spPr>
        <p:txBody>
          <a:bodyPr wrap="square" lIns="91440" tIns="45720" rIns="91440" bIns="45720" rtlCol="0" anchor="t">
            <a:spAutoFit/>
          </a:bodyPr>
          <a:lstStyle/>
          <a:p>
            <a:r>
              <a:rPr lang="fr-FR" sz="3000" b="1" dirty="0">
                <a:solidFill>
                  <a:srgbClr val="FF0000"/>
                </a:solidFill>
                <a:latin typeface="Marianne"/>
              </a:rPr>
              <a:t>Ref#1 v1.6 </a:t>
            </a:r>
            <a:r>
              <a:rPr lang="fr-FR" sz="3000" b="1" dirty="0">
                <a:solidFill>
                  <a:srgbClr val="4CBBB6"/>
                </a:solidFill>
                <a:latin typeface="Marianne"/>
              </a:rPr>
              <a:t>– Association ‘FINESS G/BAL’ pour alimentation annuaire </a:t>
            </a:r>
            <a:endParaRPr lang="fr-FR" sz="3000" b="1" dirty="0">
              <a:solidFill>
                <a:srgbClr val="4CBBB6"/>
              </a:solidFill>
              <a:latin typeface="Marianne" panose="02000000000000000000" pitchFamily="2" charset="0"/>
            </a:endParaRPr>
          </a:p>
        </p:txBody>
      </p:sp>
      <p:sp>
        <p:nvSpPr>
          <p:cNvPr id="13" name="TextBox 6">
            <a:extLst>
              <a:ext uri="{FF2B5EF4-FFF2-40B4-BE49-F238E27FC236}">
                <a16:creationId xmlns:a16="http://schemas.microsoft.com/office/drawing/2014/main" id="{E79981D7-B22F-4BDD-872D-525440F4F587}"/>
              </a:ext>
            </a:extLst>
          </p:cNvPr>
          <p:cNvSpPr txBox="1"/>
          <p:nvPr/>
        </p:nvSpPr>
        <p:spPr>
          <a:xfrm>
            <a:off x="540924" y="1160533"/>
            <a:ext cx="10626553" cy="4893647"/>
          </a:xfrm>
          <a:prstGeom prst="rect">
            <a:avLst/>
          </a:prstGeom>
          <a:noFill/>
        </p:spPr>
        <p:txBody>
          <a:bodyPr wrap="square" lIns="91440" tIns="45720" rIns="91440" bIns="45720" anchor="t">
            <a:spAutoFit/>
          </a:bodyPr>
          <a:lstStyle/>
          <a:p>
            <a:pPr defTabSz="1219170">
              <a:spcBef>
                <a:spcPts val="1200"/>
              </a:spcBef>
              <a:buClr>
                <a:srgbClr val="43B8B1"/>
              </a:buClr>
              <a:buSzPct val="100000"/>
              <a:defRPr/>
            </a:pPr>
            <a:r>
              <a:rPr lang="fr-FR" b="1">
                <a:solidFill>
                  <a:srgbClr val="FF0000"/>
                </a:solidFill>
                <a:latin typeface="Calibri" panose="020F0502020204030204"/>
                <a:cs typeface="Calibri"/>
              </a:rPr>
              <a:t>Objectif :</a:t>
            </a:r>
          </a:p>
          <a:p>
            <a:pPr marL="685800" lvl="1" defTabSz="1219170">
              <a:spcBef>
                <a:spcPts val="1200"/>
              </a:spcBef>
              <a:buClr>
                <a:srgbClr val="43B8B1"/>
              </a:buClr>
              <a:buSzPct val="100000"/>
              <a:defRPr/>
            </a:pPr>
            <a:r>
              <a:rPr lang="fr-FR" b="1" dirty="0">
                <a:solidFill>
                  <a:prstClr val="white">
                    <a:lumMod val="50000"/>
                  </a:prstClr>
                </a:solidFill>
                <a:latin typeface="Calibri" panose="020F0502020204030204"/>
                <a:cs typeface="Calibri"/>
              </a:rPr>
              <a:t>Pouvoir produire des indicateurs d’usage pour le financement de structure sanitaire, médico-sociale et sociale. Les FINESS juridiques renseignés ne permettent pas de produire les indicateurs voulus</a:t>
            </a:r>
          </a:p>
          <a:p>
            <a:pPr defTabSz="1219170">
              <a:spcBef>
                <a:spcPts val="1200"/>
              </a:spcBef>
              <a:defRPr/>
            </a:pPr>
            <a:r>
              <a:rPr lang="fr-FR" b="1" dirty="0">
                <a:solidFill>
                  <a:srgbClr val="FF0000"/>
                </a:solidFill>
                <a:latin typeface="Calibri" panose="020F0502020204030204"/>
                <a:cs typeface="Calibri"/>
              </a:rPr>
              <a:t>Solution retenue </a:t>
            </a:r>
            <a:r>
              <a:rPr lang="fr-FR" sz="1800" b="1" dirty="0">
                <a:solidFill>
                  <a:srgbClr val="FF0000"/>
                </a:solidFill>
                <a:latin typeface="Calibri" panose="020F0502020204030204"/>
                <a:cs typeface="Calibri"/>
              </a:rPr>
              <a:t>:</a:t>
            </a:r>
            <a:endParaRPr lang="fr-FR" dirty="0"/>
          </a:p>
          <a:p>
            <a:pPr marL="685800" lvl="1" defTabSz="1219170">
              <a:spcBef>
                <a:spcPts val="1200"/>
              </a:spcBef>
              <a:defRPr/>
            </a:pPr>
            <a:r>
              <a:rPr lang="fr-FR" b="1" dirty="0">
                <a:solidFill>
                  <a:srgbClr val="4CBBB6"/>
                </a:solidFill>
                <a:latin typeface="Calibri"/>
                <a:cs typeface="Calibri"/>
              </a:rPr>
              <a:t>Toute BAL MSSanté (en structure FINESS) doit être rattachée à un FINESS Géographique (dont BAL PER)</a:t>
            </a:r>
          </a:p>
          <a:p>
            <a:pPr marL="685800" lvl="1" defTabSz="1219170">
              <a:spcBef>
                <a:spcPts val="1200"/>
              </a:spcBef>
              <a:defRPr/>
            </a:pPr>
            <a:r>
              <a:rPr lang="fr-FR" b="1" dirty="0">
                <a:solidFill>
                  <a:srgbClr val="4CBBB6"/>
                </a:solidFill>
                <a:latin typeface="Calibri"/>
                <a:cs typeface="Calibri"/>
              </a:rPr>
              <a:t>Tout Opérateur industriel </a:t>
            </a:r>
            <a:r>
              <a:rPr lang="fr-FR" b="1" dirty="0">
                <a:solidFill>
                  <a:srgbClr val="7F7F7F"/>
                </a:solidFill>
                <a:latin typeface="Calibri"/>
                <a:cs typeface="Calibri"/>
              </a:rPr>
              <a:t>doit permettre aux utilisateurs finaux d’associer un FINESS Géographique aux BAL déclarées à l’annuaire santé (les utilisateurs finaux sont responsables du FINESS)</a:t>
            </a:r>
            <a:endParaRPr lang="fr-FR" dirty="0"/>
          </a:p>
          <a:p>
            <a:pPr marL="685800" lvl="1" defTabSz="1219170">
              <a:spcBef>
                <a:spcPts val="1200"/>
              </a:spcBef>
              <a:defRPr/>
            </a:pPr>
            <a:r>
              <a:rPr lang="fr-FR" b="1" dirty="0">
                <a:solidFill>
                  <a:srgbClr val="4CBBB6"/>
                </a:solidFill>
                <a:latin typeface="Calibri"/>
                <a:cs typeface="Calibri"/>
              </a:rPr>
              <a:t>Tout Opérateur structure sanitaire, médico-sociale ou sociale </a:t>
            </a:r>
            <a:r>
              <a:rPr lang="fr-FR" b="1" dirty="0">
                <a:solidFill>
                  <a:srgbClr val="7F7F7F"/>
                </a:solidFill>
                <a:latin typeface="Calibri"/>
                <a:cs typeface="Calibri"/>
              </a:rPr>
              <a:t>doit associer un FINESS Géographique aux BAL déclarées à l’annuaire santé (l’Opérateur es responsable du FINESS renseigné)</a:t>
            </a:r>
            <a:endParaRPr lang="fr-FR" dirty="0"/>
          </a:p>
          <a:p>
            <a:pPr defTabSz="1219170">
              <a:spcBef>
                <a:spcPts val="1200"/>
              </a:spcBef>
              <a:buClr>
                <a:srgbClr val="43B8B1"/>
              </a:buClr>
              <a:buSzPct val="100000"/>
              <a:defRPr/>
            </a:pPr>
            <a:r>
              <a:rPr lang="fr-FR" sz="1800" b="1">
                <a:solidFill>
                  <a:srgbClr val="FF0000"/>
                </a:solidFill>
                <a:latin typeface="Calibri" panose="020F0502020204030204"/>
                <a:cs typeface="Calibri"/>
              </a:rPr>
              <a:t>Impacts opérateurs :</a:t>
            </a:r>
          </a:p>
          <a:p>
            <a:pPr marL="685800" lvl="1" defTabSz="1219170">
              <a:spcBef>
                <a:spcPts val="1200"/>
              </a:spcBef>
              <a:buClr>
                <a:srgbClr val="43B8B1"/>
              </a:buClr>
              <a:buSzPct val="100000"/>
              <a:defRPr/>
            </a:pPr>
            <a:r>
              <a:rPr lang="fr-FR" b="1">
                <a:solidFill>
                  <a:prstClr val="white">
                    <a:lumMod val="50000"/>
                  </a:prstClr>
                </a:solidFill>
                <a:latin typeface="Calibri" panose="020F0502020204030204"/>
                <a:cs typeface="Calibri"/>
              </a:rPr>
              <a:t>Dans certains cas, faire évoluer l’offre afin de permettre l’association de FINESS Géographique de manière fine sur certaines BAL</a:t>
            </a:r>
          </a:p>
          <a:p>
            <a:pPr marL="685800" lvl="1" defTabSz="1219170">
              <a:spcBef>
                <a:spcPts val="1200"/>
              </a:spcBef>
              <a:buClr>
                <a:srgbClr val="43B8B1"/>
              </a:buClr>
              <a:buSzPct val="100000"/>
              <a:defRPr/>
            </a:pPr>
            <a:endParaRPr lang="fr-FR" sz="1600" b="1" dirty="0">
              <a:solidFill>
                <a:prstClr val="white">
                  <a:lumMod val="50000"/>
                </a:prstClr>
              </a:solidFill>
              <a:latin typeface="Calibri" panose="020F0502020204030204"/>
              <a:cs typeface="Calibri" panose="020F0502020204030204" pitchFamily="34" charset="0"/>
            </a:endParaRPr>
          </a:p>
        </p:txBody>
      </p:sp>
    </p:spTree>
    <p:extLst>
      <p:ext uri="{BB962C8B-B14F-4D97-AF65-F5344CB8AC3E}">
        <p14:creationId xmlns:p14="http://schemas.microsoft.com/office/powerpoint/2010/main" val="4220370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
            <a:extLst>
              <a:ext uri="{FF2B5EF4-FFF2-40B4-BE49-F238E27FC236}">
                <a16:creationId xmlns:a16="http://schemas.microsoft.com/office/drawing/2014/main" id="{5DBAA5EE-6ED0-4A03-B1BE-4F0B5F203A49}"/>
              </a:ext>
            </a:extLst>
          </p:cNvPr>
          <p:cNvSpPr txBox="1"/>
          <p:nvPr/>
        </p:nvSpPr>
        <p:spPr>
          <a:xfrm>
            <a:off x="1524000" y="213221"/>
            <a:ext cx="10731500" cy="553998"/>
          </a:xfrm>
          <a:prstGeom prst="rect">
            <a:avLst/>
          </a:prstGeom>
          <a:noFill/>
        </p:spPr>
        <p:txBody>
          <a:bodyPr wrap="square" lIns="91440" tIns="45720" rIns="91440" bIns="45720" rtlCol="0" anchor="t">
            <a:spAutoFit/>
          </a:bodyPr>
          <a:lstStyle/>
          <a:p>
            <a:r>
              <a:rPr lang="fr-FR" sz="3000" b="1">
                <a:solidFill>
                  <a:srgbClr val="FF0000"/>
                </a:solidFill>
                <a:latin typeface="Marianne"/>
              </a:rPr>
              <a:t>Ref#1 v1.6 </a:t>
            </a:r>
            <a:r>
              <a:rPr lang="fr-FR" sz="3000" b="1">
                <a:solidFill>
                  <a:srgbClr val="4CBBB6"/>
                </a:solidFill>
                <a:latin typeface="Marianne"/>
              </a:rPr>
              <a:t>– Nommage BAL PERSO  </a:t>
            </a:r>
            <a:endParaRPr lang="fr-FR" sz="3000" b="1">
              <a:solidFill>
                <a:srgbClr val="4CBBB6"/>
              </a:solidFill>
              <a:latin typeface="Marianne" panose="02000000000000000000" pitchFamily="2" charset="0"/>
            </a:endParaRPr>
          </a:p>
        </p:txBody>
      </p:sp>
      <p:sp>
        <p:nvSpPr>
          <p:cNvPr id="13" name="TextBox 6">
            <a:extLst>
              <a:ext uri="{FF2B5EF4-FFF2-40B4-BE49-F238E27FC236}">
                <a16:creationId xmlns:a16="http://schemas.microsoft.com/office/drawing/2014/main" id="{E79981D7-B22F-4BDD-872D-525440F4F587}"/>
              </a:ext>
            </a:extLst>
          </p:cNvPr>
          <p:cNvSpPr txBox="1"/>
          <p:nvPr/>
        </p:nvSpPr>
        <p:spPr>
          <a:xfrm>
            <a:off x="540924" y="906531"/>
            <a:ext cx="10626553" cy="3693319"/>
          </a:xfrm>
          <a:prstGeom prst="rect">
            <a:avLst/>
          </a:prstGeom>
          <a:noFill/>
        </p:spPr>
        <p:txBody>
          <a:bodyPr wrap="square" lIns="91440" tIns="45720" rIns="91440" bIns="45720" anchor="t">
            <a:spAutoFit/>
          </a:bodyPr>
          <a:lstStyle/>
          <a:p>
            <a:pPr defTabSz="1219170">
              <a:spcBef>
                <a:spcPts val="1200"/>
              </a:spcBef>
              <a:buClr>
                <a:srgbClr val="43B8B1"/>
              </a:buClr>
              <a:buSzPct val="100000"/>
              <a:defRPr/>
            </a:pPr>
            <a:r>
              <a:rPr lang="fr-FR" b="1">
                <a:solidFill>
                  <a:srgbClr val="FF0000"/>
                </a:solidFill>
                <a:latin typeface="Calibri" panose="020F0502020204030204"/>
                <a:cs typeface="Calibri"/>
              </a:rPr>
              <a:t>Objectif :</a:t>
            </a:r>
          </a:p>
          <a:p>
            <a:pPr marL="685800" lvl="1" defTabSz="1219170">
              <a:spcBef>
                <a:spcPts val="1200"/>
              </a:spcBef>
              <a:buClr>
                <a:srgbClr val="43B8B1"/>
              </a:buClr>
              <a:buSzPct val="100000"/>
              <a:defRPr/>
            </a:pPr>
            <a:r>
              <a:rPr lang="fr-FR" sz="1600" b="1">
                <a:solidFill>
                  <a:prstClr val="white">
                    <a:lumMod val="50000"/>
                  </a:prstClr>
                </a:solidFill>
                <a:latin typeface="Calibri" panose="020F0502020204030204"/>
                <a:cs typeface="Calibri"/>
              </a:rPr>
              <a:t>Assurer un même formatage des adresses personnelles au sein de l'annuaire santé</a:t>
            </a:r>
            <a:endParaRPr lang="fr-FR" sz="1600" b="1">
              <a:solidFill>
                <a:prstClr val="white">
                  <a:lumMod val="50000"/>
                </a:prstClr>
              </a:solidFill>
              <a:latin typeface="Calibri" panose="020F0502020204030204"/>
              <a:ea typeface="Calibri"/>
              <a:cs typeface="Calibri"/>
            </a:endParaRPr>
          </a:p>
          <a:p>
            <a:pPr marL="685800" lvl="1" defTabSz="1219170">
              <a:spcBef>
                <a:spcPts val="1200"/>
              </a:spcBef>
              <a:defRPr/>
            </a:pPr>
            <a:endParaRPr lang="fr-FR" sz="1600" b="1">
              <a:solidFill>
                <a:prstClr val="white">
                  <a:lumMod val="50000"/>
                </a:prstClr>
              </a:solidFill>
              <a:latin typeface="Calibri" panose="020F0502020204030204"/>
              <a:cs typeface="Calibri"/>
            </a:endParaRPr>
          </a:p>
          <a:p>
            <a:pPr defTabSz="1219170">
              <a:spcBef>
                <a:spcPts val="1200"/>
              </a:spcBef>
              <a:defRPr/>
            </a:pPr>
            <a:r>
              <a:rPr lang="fr-FR" b="1">
                <a:solidFill>
                  <a:srgbClr val="FF0000"/>
                </a:solidFill>
                <a:latin typeface="Calibri" panose="020F0502020204030204"/>
                <a:cs typeface="Calibri"/>
              </a:rPr>
              <a:t>Solution retenue </a:t>
            </a:r>
            <a:r>
              <a:rPr lang="fr-FR" sz="1800" b="1">
                <a:solidFill>
                  <a:srgbClr val="FF0000"/>
                </a:solidFill>
                <a:latin typeface="Calibri" panose="020F0502020204030204"/>
                <a:cs typeface="Calibri"/>
              </a:rPr>
              <a:t>:</a:t>
            </a:r>
            <a:endParaRPr lang="fr-FR"/>
          </a:p>
          <a:p>
            <a:pPr marL="685800" lvl="1" defTabSz="1219170">
              <a:spcBef>
                <a:spcPts val="1200"/>
              </a:spcBef>
              <a:defRPr/>
            </a:pPr>
            <a:r>
              <a:rPr lang="fr-FR" b="1">
                <a:solidFill>
                  <a:srgbClr val="4CBBB6"/>
                </a:solidFill>
                <a:latin typeface="Calibri"/>
                <a:ea typeface="Calibri"/>
                <a:cs typeface="Calibri"/>
                <a:hlinkClick r:id="rId3"/>
              </a:rPr>
              <a:t>prenom.nom</a:t>
            </a:r>
            <a:r>
              <a:rPr lang="fr-FR" b="1">
                <a:solidFill>
                  <a:prstClr val="white">
                    <a:lumMod val="50000"/>
                  </a:prstClr>
                </a:solidFill>
                <a:latin typeface="Calibri"/>
                <a:ea typeface="Calibri"/>
                <a:cs typeface="Calibri"/>
                <a:hlinkClick r:id="rId3">
                  <a:extLst>
                    <a:ext uri="{A12FA001-AC4F-418D-AE19-62706E023703}">
                      <ahyp:hlinkClr xmlns:ahyp="http://schemas.microsoft.com/office/drawing/2018/hyperlinkcolor" val="tx"/>
                    </a:ext>
                  </a:extLst>
                </a:hlinkClick>
              </a:rPr>
              <a:t>@&lt;domaineoperateur&gt;.mssante.fr</a:t>
            </a:r>
            <a:endParaRPr lang="fr-FR">
              <a:solidFill>
                <a:prstClr val="white">
                  <a:lumMod val="50000"/>
                </a:prstClr>
              </a:solidFill>
              <a:cs typeface="Calibri" panose="020F0502020204030204"/>
            </a:endParaRPr>
          </a:p>
          <a:p>
            <a:pPr marL="685800" lvl="1" defTabSz="1219170">
              <a:spcBef>
                <a:spcPts val="1200"/>
              </a:spcBef>
              <a:defRPr/>
            </a:pPr>
            <a:endParaRPr lang="fr-FR" b="1">
              <a:solidFill>
                <a:prstClr val="white">
                  <a:lumMod val="50000"/>
                </a:prstClr>
              </a:solidFill>
              <a:latin typeface="Calibri" panose="020F0502020204030204"/>
              <a:cs typeface="Calibri"/>
            </a:endParaRPr>
          </a:p>
          <a:p>
            <a:pPr defTabSz="1219170">
              <a:spcBef>
                <a:spcPts val="1200"/>
              </a:spcBef>
              <a:buClr>
                <a:srgbClr val="43B8B1"/>
              </a:buClr>
              <a:buSzPct val="100000"/>
              <a:defRPr/>
            </a:pPr>
            <a:r>
              <a:rPr lang="fr-FR" sz="1800" b="1">
                <a:solidFill>
                  <a:srgbClr val="FF0000"/>
                </a:solidFill>
                <a:latin typeface="Calibri" panose="020F0502020204030204"/>
                <a:cs typeface="Calibri"/>
              </a:rPr>
              <a:t>Impacts opérateurs :</a:t>
            </a:r>
          </a:p>
          <a:p>
            <a:pPr marL="685800" lvl="1" defTabSz="1219170">
              <a:spcBef>
                <a:spcPts val="1200"/>
              </a:spcBef>
              <a:buClr>
                <a:srgbClr val="43B8B1"/>
              </a:buClr>
              <a:buSzPct val="100000"/>
              <a:defRPr/>
            </a:pPr>
            <a:r>
              <a:rPr lang="fr-FR" sz="1600" b="1">
                <a:solidFill>
                  <a:prstClr val="white">
                    <a:lumMod val="50000"/>
                  </a:prstClr>
                </a:solidFill>
                <a:latin typeface="Calibri" panose="020F0502020204030204"/>
                <a:cs typeface="Calibri"/>
              </a:rPr>
              <a:t>Exigence applicable que pour les BAL créées après la mise en conformité au référentiel v1.6.</a:t>
            </a:r>
          </a:p>
          <a:p>
            <a:pPr marL="685800" lvl="1" defTabSz="1219170">
              <a:spcBef>
                <a:spcPts val="1200"/>
              </a:spcBef>
              <a:buClr>
                <a:srgbClr val="43B8B1"/>
              </a:buClr>
              <a:buSzPct val="100000"/>
              <a:defRPr/>
            </a:pPr>
            <a:endParaRPr lang="fr-FR" sz="1600" b="1">
              <a:solidFill>
                <a:prstClr val="white">
                  <a:lumMod val="50000"/>
                </a:prstClr>
              </a:solidFill>
              <a:latin typeface="Calibri" panose="020F0502020204030204"/>
              <a:cs typeface="Calibri" panose="020F0502020204030204" pitchFamily="34" charset="0"/>
            </a:endParaRPr>
          </a:p>
        </p:txBody>
      </p:sp>
    </p:spTree>
    <p:extLst>
      <p:ext uri="{BB962C8B-B14F-4D97-AF65-F5344CB8AC3E}">
        <p14:creationId xmlns:p14="http://schemas.microsoft.com/office/powerpoint/2010/main" val="2952799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
            <a:extLst>
              <a:ext uri="{FF2B5EF4-FFF2-40B4-BE49-F238E27FC236}">
                <a16:creationId xmlns:a16="http://schemas.microsoft.com/office/drawing/2014/main" id="{5DBAA5EE-6ED0-4A03-B1BE-4F0B5F203A49}"/>
              </a:ext>
            </a:extLst>
          </p:cNvPr>
          <p:cNvSpPr txBox="1"/>
          <p:nvPr/>
        </p:nvSpPr>
        <p:spPr>
          <a:xfrm>
            <a:off x="1543050" y="219571"/>
            <a:ext cx="10581894" cy="1015663"/>
          </a:xfrm>
          <a:prstGeom prst="rect">
            <a:avLst/>
          </a:prstGeom>
          <a:noFill/>
        </p:spPr>
        <p:txBody>
          <a:bodyPr wrap="square" lIns="91440" tIns="45720" rIns="91440" bIns="45720" rtlCol="0" anchor="t">
            <a:spAutoFit/>
          </a:bodyPr>
          <a:lstStyle/>
          <a:p>
            <a:r>
              <a:rPr lang="fr-FR" sz="3000" b="1">
                <a:solidFill>
                  <a:srgbClr val="4CBBB6"/>
                </a:solidFill>
                <a:latin typeface="Marianne"/>
              </a:rPr>
              <a:t>Ref#1 v1.6 : </a:t>
            </a:r>
            <a:r>
              <a:rPr lang="fr-FR" sz="3000" b="1" err="1">
                <a:solidFill>
                  <a:srgbClr val="FF0000"/>
                </a:solidFill>
                <a:latin typeface="Marianne"/>
              </a:rPr>
              <a:t>Auto-configuration</a:t>
            </a:r>
            <a:r>
              <a:rPr lang="fr-FR" sz="3000" b="1">
                <a:solidFill>
                  <a:srgbClr val="FF0000"/>
                </a:solidFill>
                <a:latin typeface="Marianne"/>
              </a:rPr>
              <a:t> LPS </a:t>
            </a:r>
          </a:p>
          <a:p>
            <a:endParaRPr lang="fr-FR" sz="3000" b="1">
              <a:solidFill>
                <a:srgbClr val="FF0000"/>
              </a:solidFill>
              <a:latin typeface="Marianne" panose="02000000000000000000" pitchFamily="2" charset="0"/>
            </a:endParaRPr>
          </a:p>
        </p:txBody>
      </p:sp>
      <p:pic>
        <p:nvPicPr>
          <p:cNvPr id="5" name="Image 4">
            <a:extLst>
              <a:ext uri="{FF2B5EF4-FFF2-40B4-BE49-F238E27FC236}">
                <a16:creationId xmlns:a16="http://schemas.microsoft.com/office/drawing/2014/main" id="{17AEBB95-75B1-BD2F-54C1-1B2D5E0E9374}"/>
              </a:ext>
            </a:extLst>
          </p:cNvPr>
          <p:cNvPicPr>
            <a:picLocks noChangeAspect="1"/>
          </p:cNvPicPr>
          <p:nvPr/>
        </p:nvPicPr>
        <p:blipFill>
          <a:blip r:embed="rId3"/>
          <a:stretch>
            <a:fillRect/>
          </a:stretch>
        </p:blipFill>
        <p:spPr>
          <a:xfrm>
            <a:off x="2231286" y="2356843"/>
            <a:ext cx="7029811" cy="2844946"/>
          </a:xfrm>
          <a:prstGeom prst="rect">
            <a:avLst/>
          </a:prstGeom>
        </p:spPr>
      </p:pic>
      <p:sp>
        <p:nvSpPr>
          <p:cNvPr id="6" name="TextBox 6">
            <a:extLst>
              <a:ext uri="{FF2B5EF4-FFF2-40B4-BE49-F238E27FC236}">
                <a16:creationId xmlns:a16="http://schemas.microsoft.com/office/drawing/2014/main" id="{88F96C63-C61A-0755-02F9-19BA0700EB25}"/>
              </a:ext>
            </a:extLst>
          </p:cNvPr>
          <p:cNvSpPr txBox="1"/>
          <p:nvPr/>
        </p:nvSpPr>
        <p:spPr>
          <a:xfrm>
            <a:off x="540924" y="906531"/>
            <a:ext cx="10626553" cy="5416868"/>
          </a:xfrm>
          <a:prstGeom prst="rect">
            <a:avLst/>
          </a:prstGeom>
          <a:noFill/>
        </p:spPr>
        <p:txBody>
          <a:bodyPr wrap="square" lIns="91440" tIns="45720" rIns="91440" bIns="45720" anchor="t">
            <a:spAutoFit/>
          </a:bodyPr>
          <a:lstStyle/>
          <a:p>
            <a:pPr defTabSz="1219170">
              <a:spcBef>
                <a:spcPts val="1200"/>
              </a:spcBef>
              <a:buClr>
                <a:srgbClr val="43B8B1"/>
              </a:buClr>
              <a:buSzPct val="100000"/>
              <a:defRPr/>
            </a:pPr>
            <a:r>
              <a:rPr lang="fr-FR" b="1" dirty="0">
                <a:solidFill>
                  <a:srgbClr val="FF0000"/>
                </a:solidFill>
                <a:latin typeface="Calibri" panose="020F0502020204030204"/>
                <a:cs typeface="Calibri" panose="020F0502020204030204" pitchFamily="34" charset="0"/>
              </a:rPr>
              <a:t>Objectif :</a:t>
            </a:r>
          </a:p>
          <a:p>
            <a:pPr marL="685800" lvl="1" defTabSz="1219170">
              <a:spcBef>
                <a:spcPts val="1200"/>
              </a:spcBef>
              <a:buClr>
                <a:srgbClr val="43B8B1"/>
              </a:buClr>
              <a:buSzPct val="100000"/>
              <a:defRPr/>
            </a:pPr>
            <a:r>
              <a:rPr lang="fr-FR" sz="1600" b="1" dirty="0">
                <a:solidFill>
                  <a:prstClr val="white">
                    <a:lumMod val="50000"/>
                  </a:prstClr>
                </a:solidFill>
                <a:latin typeface="Calibri" panose="020F0502020204030204"/>
                <a:cs typeface="Calibri"/>
              </a:rPr>
              <a:t>Régulariser la modification transmise par email après la publication du Ref#1 v1.5.1</a:t>
            </a:r>
            <a:endParaRPr lang="fr-FR" sz="1600" b="1" dirty="0">
              <a:solidFill>
                <a:prstClr val="white">
                  <a:lumMod val="50000"/>
                </a:prstClr>
              </a:solidFill>
              <a:latin typeface="Calibri" panose="020F0502020204030204"/>
              <a:ea typeface="Calibri"/>
              <a:cs typeface="Calibri"/>
            </a:endParaRPr>
          </a:p>
          <a:p>
            <a:pPr defTabSz="1219170">
              <a:spcBef>
                <a:spcPts val="1200"/>
              </a:spcBef>
              <a:defRPr/>
            </a:pPr>
            <a:r>
              <a:rPr lang="fr-FR" b="1" dirty="0">
                <a:solidFill>
                  <a:srgbClr val="FF0000"/>
                </a:solidFill>
                <a:latin typeface="Calibri" panose="020F0502020204030204"/>
                <a:cs typeface="Calibri"/>
              </a:rPr>
              <a:t>Solution retenue </a:t>
            </a:r>
            <a:r>
              <a:rPr lang="fr-FR" sz="1800" b="1" dirty="0">
                <a:solidFill>
                  <a:srgbClr val="FF0000"/>
                </a:solidFill>
                <a:latin typeface="Calibri" panose="020F0502020204030204"/>
                <a:cs typeface="Calibri"/>
              </a:rPr>
              <a:t>:</a:t>
            </a:r>
            <a:endParaRPr lang="fr-FR" dirty="0"/>
          </a:p>
          <a:p>
            <a:pPr marL="685800" lvl="1" defTabSz="1219170">
              <a:spcBef>
                <a:spcPts val="1200"/>
              </a:spcBef>
              <a:defRPr/>
            </a:pPr>
            <a:r>
              <a:rPr lang="fr-FR" sz="1600" b="1" dirty="0">
                <a:solidFill>
                  <a:prstClr val="white">
                    <a:lumMod val="50000"/>
                  </a:prstClr>
                </a:solidFill>
                <a:latin typeface="Calibri"/>
                <a:ea typeface="Calibri"/>
                <a:cs typeface="Calibri"/>
              </a:rPr>
              <a:t>Transmettre les paramètres de configuration via les entrées DNS de chaque sous-domaine mssante.fr</a:t>
            </a:r>
            <a:endParaRPr lang="fr-FR" dirty="0"/>
          </a:p>
          <a:p>
            <a:pPr defTabSz="1219170">
              <a:spcBef>
                <a:spcPts val="1200"/>
              </a:spcBef>
              <a:buClr>
                <a:srgbClr val="43B8B1"/>
              </a:buClr>
              <a:buSzPct val="100000"/>
              <a:defRPr/>
            </a:pPr>
            <a:endParaRPr lang="fr-FR" sz="1800" b="1" dirty="0">
              <a:solidFill>
                <a:srgbClr val="FF0000"/>
              </a:solidFill>
              <a:latin typeface="Calibri" panose="020F0502020204030204"/>
              <a:cs typeface="Calibri" panose="020F0502020204030204" pitchFamily="34" charset="0"/>
            </a:endParaRPr>
          </a:p>
          <a:p>
            <a:pPr defTabSz="1219170">
              <a:spcBef>
                <a:spcPts val="1200"/>
              </a:spcBef>
              <a:buClr>
                <a:srgbClr val="43B8B1"/>
              </a:buClr>
              <a:buSzPct val="100000"/>
              <a:defRPr/>
            </a:pPr>
            <a:endParaRPr lang="fr-FR" b="1" dirty="0">
              <a:solidFill>
                <a:srgbClr val="FF0000"/>
              </a:solidFill>
              <a:latin typeface="Calibri" panose="020F0502020204030204"/>
              <a:cs typeface="Calibri" panose="020F0502020204030204" pitchFamily="34" charset="0"/>
            </a:endParaRPr>
          </a:p>
          <a:p>
            <a:pPr defTabSz="1219170">
              <a:spcBef>
                <a:spcPts val="1200"/>
              </a:spcBef>
              <a:buClr>
                <a:srgbClr val="43B8B1"/>
              </a:buClr>
              <a:buSzPct val="100000"/>
              <a:defRPr/>
            </a:pPr>
            <a:endParaRPr lang="fr-FR" sz="1800" b="1" dirty="0">
              <a:solidFill>
                <a:srgbClr val="FF0000"/>
              </a:solidFill>
              <a:latin typeface="Calibri" panose="020F0502020204030204"/>
              <a:cs typeface="Calibri" panose="020F0502020204030204" pitchFamily="34" charset="0"/>
            </a:endParaRPr>
          </a:p>
          <a:p>
            <a:pPr defTabSz="1219170">
              <a:spcBef>
                <a:spcPts val="1200"/>
              </a:spcBef>
              <a:buClr>
                <a:srgbClr val="43B8B1"/>
              </a:buClr>
              <a:buSzPct val="100000"/>
              <a:defRPr/>
            </a:pPr>
            <a:endParaRPr lang="fr-FR" b="1" dirty="0">
              <a:solidFill>
                <a:srgbClr val="FF0000"/>
              </a:solidFill>
              <a:latin typeface="Calibri" panose="020F0502020204030204"/>
              <a:cs typeface="Calibri" panose="020F0502020204030204" pitchFamily="34" charset="0"/>
            </a:endParaRPr>
          </a:p>
          <a:p>
            <a:pPr defTabSz="1219170">
              <a:spcBef>
                <a:spcPts val="1200"/>
              </a:spcBef>
              <a:buClr>
                <a:srgbClr val="43B8B1"/>
              </a:buClr>
              <a:buSzPct val="100000"/>
              <a:defRPr/>
            </a:pPr>
            <a:endParaRPr lang="fr-FR" sz="1800" b="1" dirty="0">
              <a:solidFill>
                <a:srgbClr val="FF0000"/>
              </a:solidFill>
              <a:latin typeface="Calibri" panose="020F0502020204030204"/>
              <a:cs typeface="Calibri" panose="020F0502020204030204" pitchFamily="34" charset="0"/>
            </a:endParaRPr>
          </a:p>
          <a:p>
            <a:pPr defTabSz="1219170">
              <a:spcBef>
                <a:spcPts val="1200"/>
              </a:spcBef>
              <a:buClr>
                <a:srgbClr val="43B8B1"/>
              </a:buClr>
              <a:buSzPct val="100000"/>
              <a:defRPr/>
            </a:pPr>
            <a:endParaRPr lang="fr-FR" b="1" dirty="0">
              <a:solidFill>
                <a:srgbClr val="FF0000"/>
              </a:solidFill>
              <a:latin typeface="Calibri" panose="020F0502020204030204"/>
              <a:cs typeface="Calibri" panose="020F0502020204030204" pitchFamily="34" charset="0"/>
            </a:endParaRPr>
          </a:p>
          <a:p>
            <a:pPr defTabSz="1219170">
              <a:spcBef>
                <a:spcPts val="1200"/>
              </a:spcBef>
              <a:buClr>
                <a:srgbClr val="43B8B1"/>
              </a:buClr>
              <a:buSzPct val="100000"/>
              <a:defRPr/>
            </a:pPr>
            <a:r>
              <a:rPr lang="fr-FR" sz="1800" b="1" dirty="0">
                <a:solidFill>
                  <a:srgbClr val="FF0000"/>
                </a:solidFill>
                <a:latin typeface="Calibri" panose="020F0502020204030204"/>
                <a:cs typeface="Calibri" panose="020F0502020204030204" pitchFamily="34" charset="0"/>
              </a:rPr>
              <a:t>Impacts opérateurs :</a:t>
            </a:r>
          </a:p>
          <a:p>
            <a:pPr marL="685800" lvl="1" defTabSz="1219170">
              <a:spcBef>
                <a:spcPts val="1200"/>
              </a:spcBef>
              <a:buClr>
                <a:srgbClr val="43B8B1"/>
              </a:buClr>
              <a:buSzPct val="100000"/>
              <a:defRPr/>
            </a:pPr>
            <a:r>
              <a:rPr lang="fr-FR" sz="1600" b="1" dirty="0">
                <a:solidFill>
                  <a:prstClr val="white">
                    <a:lumMod val="50000"/>
                  </a:prstClr>
                </a:solidFill>
                <a:latin typeface="Calibri" panose="020F0502020204030204"/>
                <a:cs typeface="Calibri" panose="020F0502020204030204" pitchFamily="34" charset="0"/>
              </a:rPr>
              <a:t>Confirmer que cette évolution a bien été prise en compte</a:t>
            </a:r>
          </a:p>
          <a:p>
            <a:pPr marL="685800" lvl="1" defTabSz="1219170">
              <a:spcBef>
                <a:spcPts val="1200"/>
              </a:spcBef>
              <a:buClr>
                <a:srgbClr val="43B8B1"/>
              </a:buClr>
              <a:buSzPct val="100000"/>
              <a:defRPr/>
            </a:pPr>
            <a:endParaRPr lang="fr-FR" sz="1600" b="1" dirty="0">
              <a:solidFill>
                <a:prstClr val="white">
                  <a:lumMod val="50000"/>
                </a:prstClr>
              </a:solidFill>
              <a:latin typeface="Calibri" panose="020F0502020204030204"/>
              <a:cs typeface="Calibri" panose="020F0502020204030204" pitchFamily="34" charset="0"/>
            </a:endParaRPr>
          </a:p>
        </p:txBody>
      </p:sp>
    </p:spTree>
    <p:extLst>
      <p:ext uri="{BB962C8B-B14F-4D97-AF65-F5344CB8AC3E}">
        <p14:creationId xmlns:p14="http://schemas.microsoft.com/office/powerpoint/2010/main" val="2857108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que 7" descr="Questions">
            <a:extLst>
              <a:ext uri="{FF2B5EF4-FFF2-40B4-BE49-F238E27FC236}">
                <a16:creationId xmlns:a16="http://schemas.microsoft.com/office/drawing/2014/main" id="{B81CB300-9537-4058-BF51-584F06A6C1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75043" y="1621719"/>
            <a:ext cx="2920957" cy="2920957"/>
          </a:xfrm>
          <a:prstGeom prst="rect">
            <a:avLst/>
          </a:prstGeom>
        </p:spPr>
      </p:pic>
    </p:spTree>
    <p:extLst>
      <p:ext uri="{BB962C8B-B14F-4D97-AF65-F5344CB8AC3E}">
        <p14:creationId xmlns:p14="http://schemas.microsoft.com/office/powerpoint/2010/main" val="1745933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DF4FD59-64F2-C703-865B-3D778288CF25}"/>
              </a:ext>
            </a:extLst>
          </p:cNvPr>
          <p:cNvSpPr txBox="1"/>
          <p:nvPr/>
        </p:nvSpPr>
        <p:spPr>
          <a:xfrm>
            <a:off x="1640377" y="1636878"/>
            <a:ext cx="5201798" cy="1723549"/>
          </a:xfrm>
          <a:prstGeom prst="rect">
            <a:avLst/>
          </a:prstGeom>
          <a:noFill/>
        </p:spPr>
        <p:txBody>
          <a:bodyPr wrap="square" lIns="91440" tIns="45720" rIns="91440" bIns="45720" rtlCol="0" anchor="t">
            <a:spAutoFit/>
          </a:bodyPr>
          <a:lstStyle/>
          <a:p>
            <a:pPr>
              <a:spcBef>
                <a:spcPts val="600"/>
              </a:spcBef>
              <a:spcAft>
                <a:spcPts val="600"/>
              </a:spcAft>
              <a:buSzPct val="100000"/>
              <a:defRPr/>
            </a:pPr>
            <a:r>
              <a:rPr lang="fr-FR" sz="3200">
                <a:solidFill>
                  <a:schemeClr val="bg1"/>
                </a:solidFill>
                <a:latin typeface="Marianne"/>
                <a:cs typeface="Arial"/>
              </a:rPr>
              <a:t>IV- </a:t>
            </a:r>
            <a:r>
              <a:rPr lang="fr-FR" sz="3200">
                <a:solidFill>
                  <a:schemeClr val="bg1"/>
                </a:solidFill>
                <a:latin typeface="Marianne"/>
                <a:ea typeface="+mn-lt"/>
                <a:cs typeface="+mn-lt"/>
              </a:rPr>
              <a:t>Modalités de mise en conformité du Ref#1 v1.6</a:t>
            </a:r>
          </a:p>
          <a:p>
            <a:pPr>
              <a:spcBef>
                <a:spcPts val="600"/>
              </a:spcBef>
              <a:spcAft>
                <a:spcPts val="600"/>
              </a:spcAft>
              <a:buSzPct val="100000"/>
              <a:defRPr/>
            </a:pPr>
            <a:endParaRPr lang="fr-FR" sz="3200">
              <a:solidFill>
                <a:schemeClr val="bg1"/>
              </a:solidFill>
              <a:latin typeface="Marianne"/>
              <a:ea typeface="+mn-lt"/>
              <a:cs typeface="+mn-lt"/>
            </a:endParaRPr>
          </a:p>
        </p:txBody>
      </p:sp>
    </p:spTree>
    <p:extLst>
      <p:ext uri="{BB962C8B-B14F-4D97-AF65-F5344CB8AC3E}">
        <p14:creationId xmlns:p14="http://schemas.microsoft.com/office/powerpoint/2010/main" val="2434341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
            <a:extLst>
              <a:ext uri="{FF2B5EF4-FFF2-40B4-BE49-F238E27FC236}">
                <a16:creationId xmlns:a16="http://schemas.microsoft.com/office/drawing/2014/main" id="{5DBAA5EE-6ED0-4A03-B1BE-4F0B5F203A49}"/>
              </a:ext>
            </a:extLst>
          </p:cNvPr>
          <p:cNvSpPr txBox="1"/>
          <p:nvPr/>
        </p:nvSpPr>
        <p:spPr>
          <a:xfrm>
            <a:off x="1524000" y="213221"/>
            <a:ext cx="10731500" cy="553998"/>
          </a:xfrm>
          <a:prstGeom prst="rect">
            <a:avLst/>
          </a:prstGeom>
          <a:noFill/>
        </p:spPr>
        <p:txBody>
          <a:bodyPr wrap="square" lIns="91440" tIns="45720" rIns="91440" bIns="45720" rtlCol="0" anchor="t">
            <a:spAutoFit/>
          </a:bodyPr>
          <a:lstStyle/>
          <a:p>
            <a:r>
              <a:rPr lang="fr-FR" sz="3000" b="1" dirty="0">
                <a:solidFill>
                  <a:srgbClr val="FF0000"/>
                </a:solidFill>
                <a:latin typeface="Marianne"/>
              </a:rPr>
              <a:t>Ref#1 v1.6 </a:t>
            </a:r>
            <a:r>
              <a:rPr lang="fr-FR" sz="3000" b="1" dirty="0">
                <a:solidFill>
                  <a:srgbClr val="4CBBB6"/>
                </a:solidFill>
                <a:latin typeface="Marianne"/>
              </a:rPr>
              <a:t>– </a:t>
            </a:r>
            <a:r>
              <a:rPr lang="fr-FR" sz="3000" b="1">
                <a:solidFill>
                  <a:srgbClr val="4CBBB6"/>
                </a:solidFill>
                <a:latin typeface="Marianne"/>
              </a:rPr>
              <a:t>Délai</a:t>
            </a:r>
            <a:r>
              <a:rPr lang="fr-FR" sz="3000" b="1" dirty="0">
                <a:solidFill>
                  <a:srgbClr val="4CBBB6"/>
                </a:solidFill>
                <a:latin typeface="Marianne"/>
              </a:rPr>
              <a:t> de mise en </a:t>
            </a:r>
            <a:r>
              <a:rPr lang="fr-FR" sz="3000" b="1">
                <a:solidFill>
                  <a:srgbClr val="4CBBB6"/>
                </a:solidFill>
                <a:latin typeface="Marianne"/>
              </a:rPr>
              <a:t>conformité </a:t>
            </a:r>
            <a:endParaRPr lang="fr-FR" sz="3000" b="1">
              <a:solidFill>
                <a:srgbClr val="4CBBB6"/>
              </a:solidFill>
              <a:latin typeface="Marianne" panose="02000000000000000000" pitchFamily="2" charset="0"/>
            </a:endParaRPr>
          </a:p>
        </p:txBody>
      </p:sp>
      <p:pic>
        <p:nvPicPr>
          <p:cNvPr id="2" name="Picture 1">
            <a:extLst>
              <a:ext uri="{FF2B5EF4-FFF2-40B4-BE49-F238E27FC236}">
                <a16:creationId xmlns:a16="http://schemas.microsoft.com/office/drawing/2014/main" id="{DE5E4991-18DC-DFDD-FB8E-7B18B690123E}"/>
              </a:ext>
            </a:extLst>
          </p:cNvPr>
          <p:cNvPicPr>
            <a:picLocks noChangeAspect="1"/>
          </p:cNvPicPr>
          <p:nvPr/>
        </p:nvPicPr>
        <p:blipFill>
          <a:blip r:embed="rId3"/>
          <a:stretch>
            <a:fillRect/>
          </a:stretch>
        </p:blipFill>
        <p:spPr>
          <a:xfrm>
            <a:off x="8572500" y="720393"/>
            <a:ext cx="3619500" cy="1988213"/>
          </a:xfrm>
          <a:prstGeom prst="rect">
            <a:avLst/>
          </a:prstGeom>
          <a:ln w="6350">
            <a:solidFill>
              <a:schemeClr val="tx2">
                <a:lumMod val="20000"/>
                <a:lumOff val="80000"/>
              </a:schemeClr>
            </a:solidFill>
          </a:ln>
        </p:spPr>
      </p:pic>
      <p:sp>
        <p:nvSpPr>
          <p:cNvPr id="5" name="TextBox 6">
            <a:extLst>
              <a:ext uri="{FF2B5EF4-FFF2-40B4-BE49-F238E27FC236}">
                <a16:creationId xmlns:a16="http://schemas.microsoft.com/office/drawing/2014/main" id="{7DCD3650-4E00-2398-BBB5-369C02688E42}"/>
              </a:ext>
            </a:extLst>
          </p:cNvPr>
          <p:cNvSpPr txBox="1"/>
          <p:nvPr/>
        </p:nvSpPr>
        <p:spPr>
          <a:xfrm>
            <a:off x="-40101" y="897006"/>
            <a:ext cx="8702503" cy="5478423"/>
          </a:xfrm>
          <a:prstGeom prst="rect">
            <a:avLst/>
          </a:prstGeom>
          <a:noFill/>
        </p:spPr>
        <p:txBody>
          <a:bodyPr wrap="square" lIns="91440" tIns="45720" rIns="91440" bIns="45720" anchor="t">
            <a:spAutoFit/>
          </a:bodyPr>
          <a:lstStyle/>
          <a:p>
            <a:pPr defTabSz="1219170">
              <a:spcBef>
                <a:spcPts val="1200"/>
              </a:spcBef>
              <a:buClr>
                <a:srgbClr val="43B8B1"/>
              </a:buClr>
              <a:buSzPct val="100000"/>
              <a:defRPr/>
            </a:pPr>
            <a:r>
              <a:rPr lang="fr-FR" b="1" dirty="0">
                <a:solidFill>
                  <a:srgbClr val="FF0000"/>
                </a:solidFill>
                <a:latin typeface="Calibri" panose="020F0502020204030204"/>
                <a:cs typeface="Calibri"/>
              </a:rPr>
              <a:t>Elément de contexte :</a:t>
            </a:r>
          </a:p>
          <a:p>
            <a:pPr marL="685800" lvl="1" defTabSz="1219170">
              <a:spcBef>
                <a:spcPts val="1200"/>
              </a:spcBef>
              <a:buClr>
                <a:srgbClr val="43B8B1"/>
              </a:buClr>
              <a:buSzPct val="100000"/>
              <a:defRPr/>
            </a:pPr>
            <a:r>
              <a:rPr lang="fr-FR" sz="1600" b="1" dirty="0">
                <a:solidFill>
                  <a:prstClr val="white">
                    <a:lumMod val="50000"/>
                  </a:prstClr>
                </a:solidFill>
                <a:latin typeface="Calibri" panose="020F0502020204030204"/>
                <a:cs typeface="Calibri"/>
              </a:rPr>
              <a:t>Engagement de résolution des irritants #1 &amp; #2 sentinelles pour S1 2024 (CNS </a:t>
            </a:r>
            <a:r>
              <a:rPr lang="fr-FR" sz="1600" b="1">
                <a:solidFill>
                  <a:prstClr val="white">
                    <a:lumMod val="50000"/>
                  </a:prstClr>
                </a:solidFill>
                <a:latin typeface="Calibri" panose="020F0502020204030204"/>
                <a:cs typeface="Calibri"/>
              </a:rPr>
              <a:t>juin</a:t>
            </a:r>
            <a:r>
              <a:rPr lang="fr-FR" sz="1600" b="1" dirty="0">
                <a:solidFill>
                  <a:prstClr val="white">
                    <a:lumMod val="50000"/>
                  </a:prstClr>
                </a:solidFill>
                <a:latin typeface="Calibri" panose="020F0502020204030204"/>
                <a:cs typeface="Calibri"/>
              </a:rPr>
              <a:t> 2023)</a:t>
            </a:r>
          </a:p>
          <a:p>
            <a:pPr marL="971550" lvl="1" indent="-285750" defTabSz="1219170">
              <a:spcBef>
                <a:spcPts val="1200"/>
              </a:spcBef>
              <a:buFont typeface="Wingdings"/>
              <a:buChar char="Ø"/>
              <a:defRPr/>
            </a:pPr>
            <a:r>
              <a:rPr lang="fr-FR" sz="1600" b="1">
                <a:solidFill>
                  <a:prstClr val="white">
                    <a:lumMod val="50000"/>
                  </a:prstClr>
                </a:solidFill>
                <a:latin typeface="Calibri" panose="020F0502020204030204"/>
                <a:cs typeface="Calibri"/>
              </a:rPr>
              <a:t>Irritants #1 : Permettre à plusieurs professionnels exerçant dans un même cabinet (sans FINESS) de partager une BAL : </a:t>
            </a:r>
            <a:r>
              <a:rPr lang="fr-FR" sz="1600" b="1">
                <a:solidFill>
                  <a:srgbClr val="4CBBB6"/>
                </a:solidFill>
                <a:latin typeface="Calibri" panose="020F0502020204030204"/>
                <a:cs typeface="Calibri"/>
              </a:rPr>
              <a:t>à partir de S1 2024, les Opérateurs pourront proposer une BAL partagée accessible à des cotitulaires</a:t>
            </a:r>
          </a:p>
          <a:p>
            <a:pPr marL="971550" lvl="1" indent="-285750" defTabSz="1219170">
              <a:spcBef>
                <a:spcPts val="1200"/>
              </a:spcBef>
              <a:buFont typeface="Wingdings,Sans-Serif"/>
              <a:buChar char="Ø"/>
              <a:defRPr/>
            </a:pPr>
            <a:r>
              <a:rPr lang="fr-FR" sz="1600" b="1">
                <a:solidFill>
                  <a:srgbClr val="7F7F7F"/>
                </a:solidFill>
                <a:latin typeface="Calibri" panose="020F0502020204030204"/>
                <a:cs typeface="Calibri"/>
              </a:rPr>
              <a:t>Irritants #2 : Permettre à plusieurs professionnels exerçant dans un même cabinet (sans FINESS) de partager une BAL : </a:t>
            </a:r>
            <a:r>
              <a:rPr lang="fr-FR" sz="1600" b="1">
                <a:solidFill>
                  <a:srgbClr val="4CBBB6"/>
                </a:solidFill>
                <a:latin typeface="Calibri" panose="020F0502020204030204"/>
                <a:cs typeface="Calibri"/>
              </a:rPr>
              <a:t>à partir de S1 2024, les Opérateurs pourront proposer une BAL partagée accessible à des cotitulaires</a:t>
            </a:r>
            <a:endParaRPr lang="en-US" sz="1600">
              <a:solidFill>
                <a:srgbClr val="4CBBB6"/>
              </a:solidFill>
              <a:latin typeface="Calibri" panose="020F0502020204030204"/>
              <a:cs typeface="Calibri"/>
            </a:endParaRPr>
          </a:p>
          <a:p>
            <a:pPr marL="685800" lvl="1" defTabSz="1219170">
              <a:spcBef>
                <a:spcPts val="1200"/>
              </a:spcBef>
              <a:defRPr/>
            </a:pPr>
            <a:endParaRPr lang="fr-FR" sz="1600" b="1">
              <a:solidFill>
                <a:srgbClr val="7F7F7F"/>
              </a:solidFill>
              <a:latin typeface="Calibri" panose="020F0502020204030204"/>
              <a:cs typeface="Calibri"/>
            </a:endParaRPr>
          </a:p>
          <a:p>
            <a:pPr marL="685800" lvl="1" defTabSz="1219170">
              <a:spcBef>
                <a:spcPts val="1200"/>
              </a:spcBef>
              <a:defRPr/>
            </a:pPr>
            <a:r>
              <a:rPr lang="fr-FR" sz="1600" b="1">
                <a:solidFill>
                  <a:srgbClr val="7F7F7F"/>
                </a:solidFill>
                <a:latin typeface="Calibri" panose="020F0502020204030204"/>
                <a:cs typeface="Calibri"/>
              </a:rPr>
              <a:t>Déploiement des solutions Vague 2 Ségur qui prendront en compte les solutions des irritants #1 et #2</a:t>
            </a:r>
            <a:endParaRPr lang="fr-FR"/>
          </a:p>
          <a:p>
            <a:pPr marL="971550" lvl="1" indent="-285750" defTabSz="1219170">
              <a:spcBef>
                <a:spcPts val="1200"/>
              </a:spcBef>
              <a:buFont typeface="Wingdings"/>
              <a:buChar char="Ø"/>
              <a:defRPr/>
            </a:pPr>
            <a:r>
              <a:rPr lang="fr-FR" sz="1600" b="1">
                <a:solidFill>
                  <a:srgbClr val="7F7F7F"/>
                </a:solidFill>
                <a:latin typeface="Calibri" panose="020F0502020204030204"/>
                <a:cs typeface="Calibri"/>
              </a:rPr>
              <a:t>Vague 2 Ségur prévue pour début 2024</a:t>
            </a:r>
          </a:p>
          <a:p>
            <a:pPr marL="971550" lvl="1" indent="-285750" defTabSz="1219170">
              <a:spcBef>
                <a:spcPts val="1200"/>
              </a:spcBef>
              <a:buFont typeface="Wingdings"/>
              <a:buChar char="Ø"/>
              <a:defRPr/>
            </a:pPr>
            <a:r>
              <a:rPr lang="fr-FR" sz="1600" b="1">
                <a:solidFill>
                  <a:srgbClr val="7F7F7F"/>
                </a:solidFill>
                <a:latin typeface="Calibri" panose="020F0502020204030204"/>
                <a:cs typeface="Calibri"/>
              </a:rPr>
              <a:t>Hypothèse d'arrivée sur le terrain des solutions référencées éditeur pour mi-2024</a:t>
            </a:r>
          </a:p>
          <a:p>
            <a:pPr defTabSz="1219170">
              <a:spcBef>
                <a:spcPts val="1200"/>
              </a:spcBef>
              <a:defRPr/>
            </a:pPr>
            <a:r>
              <a:rPr lang="fr-FR" b="1">
                <a:solidFill>
                  <a:srgbClr val="FF0000"/>
                </a:solidFill>
                <a:latin typeface="Calibri" panose="020F0502020204030204"/>
                <a:cs typeface="Calibri"/>
              </a:rPr>
              <a:t>Impacts Opérateurs  :</a:t>
            </a:r>
            <a:endParaRPr lang="en-US">
              <a:solidFill>
                <a:srgbClr val="FF0000"/>
              </a:solidFill>
              <a:latin typeface="Calibri" panose="020F0502020204030204"/>
              <a:cs typeface="Calibri"/>
            </a:endParaRPr>
          </a:p>
          <a:p>
            <a:pPr marL="971550" lvl="1" indent="-285750" defTabSz="1219170">
              <a:spcBef>
                <a:spcPts val="1200"/>
              </a:spcBef>
              <a:buFont typeface="Wingdings,Sans-Serif"/>
              <a:buChar char="Ø"/>
              <a:defRPr/>
            </a:pPr>
            <a:r>
              <a:rPr lang="fr-FR" sz="1600" b="1">
                <a:solidFill>
                  <a:srgbClr val="7F7F7F"/>
                </a:solidFill>
                <a:latin typeface="Calibri" panose="020F0502020204030204"/>
                <a:cs typeface="Calibri"/>
              </a:rPr>
              <a:t>Réagir sur la proposition de délai de mise en conformité qui sera présente dans la version de concertation du Ref#1</a:t>
            </a:r>
            <a:endParaRPr lang="fr-FR" sz="1600" b="1">
              <a:solidFill>
                <a:srgbClr val="4CBBB6"/>
              </a:solidFill>
              <a:latin typeface="Calibri" panose="020F0502020204030204"/>
              <a:cs typeface="Calibri"/>
            </a:endParaRPr>
          </a:p>
        </p:txBody>
      </p:sp>
    </p:spTree>
    <p:extLst>
      <p:ext uri="{BB962C8B-B14F-4D97-AF65-F5344CB8AC3E}">
        <p14:creationId xmlns:p14="http://schemas.microsoft.com/office/powerpoint/2010/main" val="4041256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
            <a:extLst>
              <a:ext uri="{FF2B5EF4-FFF2-40B4-BE49-F238E27FC236}">
                <a16:creationId xmlns:a16="http://schemas.microsoft.com/office/drawing/2014/main" id="{5DBAA5EE-6ED0-4A03-B1BE-4F0B5F203A49}"/>
              </a:ext>
            </a:extLst>
          </p:cNvPr>
          <p:cNvSpPr txBox="1"/>
          <p:nvPr/>
        </p:nvSpPr>
        <p:spPr>
          <a:xfrm>
            <a:off x="1524000" y="213221"/>
            <a:ext cx="10731500" cy="553998"/>
          </a:xfrm>
          <a:prstGeom prst="rect">
            <a:avLst/>
          </a:prstGeom>
          <a:noFill/>
        </p:spPr>
        <p:txBody>
          <a:bodyPr wrap="square" lIns="91440" tIns="45720" rIns="91440" bIns="45720" rtlCol="0" anchor="t">
            <a:spAutoFit/>
          </a:bodyPr>
          <a:lstStyle/>
          <a:p>
            <a:r>
              <a:rPr lang="fr-FR" sz="3000" b="1" dirty="0">
                <a:solidFill>
                  <a:srgbClr val="FF0000"/>
                </a:solidFill>
                <a:latin typeface="Marianne"/>
              </a:rPr>
              <a:t>Ref#1 v1.6 </a:t>
            </a:r>
            <a:r>
              <a:rPr lang="fr-FR" sz="3000" b="1" dirty="0">
                <a:solidFill>
                  <a:srgbClr val="4CBBB6"/>
                </a:solidFill>
                <a:latin typeface="Marianne"/>
              </a:rPr>
              <a:t>– Procédure de déclaration de conformité </a:t>
            </a:r>
            <a:endParaRPr lang="fr-FR" sz="3000" b="1" dirty="0">
              <a:solidFill>
                <a:srgbClr val="4CBBB6"/>
              </a:solidFill>
              <a:latin typeface="Marianne" panose="02000000000000000000" pitchFamily="2" charset="0"/>
            </a:endParaRPr>
          </a:p>
        </p:txBody>
      </p:sp>
      <p:sp>
        <p:nvSpPr>
          <p:cNvPr id="4" name="TextBox 6">
            <a:extLst>
              <a:ext uri="{FF2B5EF4-FFF2-40B4-BE49-F238E27FC236}">
                <a16:creationId xmlns:a16="http://schemas.microsoft.com/office/drawing/2014/main" id="{0C79F13C-9D77-613E-1AD7-B0ACC1BB8F03}"/>
              </a:ext>
            </a:extLst>
          </p:cNvPr>
          <p:cNvSpPr txBox="1"/>
          <p:nvPr/>
        </p:nvSpPr>
        <p:spPr>
          <a:xfrm>
            <a:off x="540924" y="1160533"/>
            <a:ext cx="10626553" cy="4678204"/>
          </a:xfrm>
          <a:prstGeom prst="rect">
            <a:avLst/>
          </a:prstGeom>
          <a:noFill/>
        </p:spPr>
        <p:txBody>
          <a:bodyPr wrap="square" lIns="91440" tIns="45720" rIns="91440" bIns="45720" anchor="t">
            <a:spAutoFit/>
          </a:bodyPr>
          <a:lstStyle/>
          <a:p>
            <a:pPr defTabSz="1219170">
              <a:spcBef>
                <a:spcPts val="1200"/>
              </a:spcBef>
              <a:buClr>
                <a:srgbClr val="43B8B1"/>
              </a:buClr>
              <a:buSzPct val="100000"/>
              <a:defRPr/>
            </a:pPr>
            <a:r>
              <a:rPr lang="fr-FR" b="1" dirty="0">
                <a:solidFill>
                  <a:srgbClr val="FF0000"/>
                </a:solidFill>
                <a:latin typeface="Calibri" panose="020F0502020204030204"/>
                <a:cs typeface="Calibri"/>
              </a:rPr>
              <a:t>Objectif :</a:t>
            </a:r>
          </a:p>
          <a:p>
            <a:pPr marL="685800" lvl="1" defTabSz="1219170">
              <a:spcBef>
                <a:spcPts val="1200"/>
              </a:spcBef>
              <a:defRPr/>
            </a:pPr>
            <a:r>
              <a:rPr lang="fr-FR" b="1" dirty="0">
                <a:solidFill>
                  <a:prstClr val="white">
                    <a:lumMod val="50000"/>
                  </a:prstClr>
                </a:solidFill>
                <a:latin typeface="Calibri" panose="020F0502020204030204"/>
                <a:cs typeface="Calibri"/>
              </a:rPr>
              <a:t>Démontrer sa conformité à la version du Réf#1 courant suite à la publication d'une version majeure</a:t>
            </a:r>
            <a:endParaRPr lang="fr-FR" b="1" dirty="0">
              <a:solidFill>
                <a:prstClr val="white">
                  <a:lumMod val="50000"/>
                </a:prstClr>
              </a:solidFill>
              <a:cs typeface="Calibri"/>
            </a:endParaRPr>
          </a:p>
          <a:p>
            <a:pPr marL="685800" lvl="1" defTabSz="1219170">
              <a:spcBef>
                <a:spcPts val="1200"/>
              </a:spcBef>
              <a:defRPr/>
            </a:pPr>
            <a:r>
              <a:rPr lang="fr-FR" b="1" dirty="0">
                <a:solidFill>
                  <a:prstClr val="white">
                    <a:lumMod val="50000"/>
                  </a:prstClr>
                </a:solidFill>
                <a:latin typeface="Calibri" panose="020F0502020204030204"/>
                <a:cs typeface="Calibri"/>
              </a:rPr>
              <a:t>Démontrer sa conformité à la version du Réf#1 </a:t>
            </a:r>
            <a:r>
              <a:rPr lang="fr-FR" b="1">
                <a:solidFill>
                  <a:prstClr val="white">
                    <a:lumMod val="50000"/>
                  </a:prstClr>
                </a:solidFill>
                <a:latin typeface="Calibri" panose="020F0502020204030204"/>
                <a:cs typeface="Calibri"/>
              </a:rPr>
              <a:t>pour tout nouvel Opérateur</a:t>
            </a:r>
          </a:p>
          <a:p>
            <a:pPr marL="685800" lvl="1" defTabSz="1219170">
              <a:spcBef>
                <a:spcPts val="1200"/>
              </a:spcBef>
              <a:defRPr/>
            </a:pPr>
            <a:endParaRPr lang="fr-FR" b="1">
              <a:solidFill>
                <a:prstClr val="white">
                  <a:lumMod val="50000"/>
                </a:prstClr>
              </a:solidFill>
              <a:latin typeface="Calibri" panose="020F0502020204030204"/>
              <a:cs typeface="Calibri"/>
            </a:endParaRPr>
          </a:p>
          <a:p>
            <a:pPr defTabSz="1219170">
              <a:spcBef>
                <a:spcPts val="1200"/>
              </a:spcBef>
              <a:defRPr/>
            </a:pPr>
            <a:r>
              <a:rPr lang="fr-FR" b="1" dirty="0">
                <a:solidFill>
                  <a:srgbClr val="FF0000"/>
                </a:solidFill>
                <a:latin typeface="Calibri" panose="020F0502020204030204"/>
                <a:cs typeface="Calibri"/>
              </a:rPr>
              <a:t>Solution retenue </a:t>
            </a:r>
            <a:r>
              <a:rPr lang="fr-FR" sz="1800" b="1" dirty="0">
                <a:solidFill>
                  <a:srgbClr val="FF0000"/>
                </a:solidFill>
                <a:latin typeface="Calibri" panose="020F0502020204030204"/>
                <a:cs typeface="Calibri"/>
              </a:rPr>
              <a:t>:</a:t>
            </a:r>
            <a:endParaRPr lang="fr-FR" dirty="0">
              <a:cs typeface="Calibri"/>
            </a:endParaRPr>
          </a:p>
          <a:p>
            <a:pPr marL="685800" lvl="1" defTabSz="1219170">
              <a:spcBef>
                <a:spcPts val="1200"/>
              </a:spcBef>
              <a:defRPr/>
            </a:pPr>
            <a:r>
              <a:rPr lang="fr-FR" b="1" dirty="0">
                <a:solidFill>
                  <a:schemeClr val="tx1">
                    <a:lumMod val="50000"/>
                    <a:lumOff val="50000"/>
                  </a:schemeClr>
                </a:solidFill>
                <a:latin typeface="Calibri"/>
                <a:cs typeface="Calibri"/>
              </a:rPr>
              <a:t>Produire un compte rendu de tests à travers l'outil de contrôle  : </a:t>
            </a:r>
            <a:r>
              <a:rPr lang="fr-FR" b="1" dirty="0">
                <a:solidFill>
                  <a:srgbClr val="51C5BF"/>
                </a:solidFill>
                <a:latin typeface="Calibri"/>
                <a:cs typeface="Calibri"/>
              </a:rPr>
              <a:t>MOTCO 1</a:t>
            </a:r>
          </a:p>
          <a:p>
            <a:pPr marL="685800" lvl="1" defTabSz="1219170">
              <a:spcBef>
                <a:spcPts val="1200"/>
              </a:spcBef>
              <a:defRPr/>
            </a:pPr>
            <a:r>
              <a:rPr lang="fr-FR" b="1" dirty="0">
                <a:solidFill>
                  <a:schemeClr val="tx1">
                    <a:lumMod val="50000"/>
                    <a:lumOff val="50000"/>
                  </a:schemeClr>
                </a:solidFill>
                <a:latin typeface="Calibri"/>
                <a:cs typeface="Calibri"/>
              </a:rPr>
              <a:t>Déclaration de sa conformité au support de l'ANS</a:t>
            </a:r>
            <a:endParaRPr lang="fr-FR" dirty="0">
              <a:solidFill>
                <a:schemeClr val="tx1">
                  <a:lumMod val="50000"/>
                  <a:lumOff val="50000"/>
                </a:schemeClr>
              </a:solidFill>
            </a:endParaRPr>
          </a:p>
          <a:p>
            <a:pPr marL="685800" lvl="1" defTabSz="1219170">
              <a:spcBef>
                <a:spcPts val="1200"/>
              </a:spcBef>
              <a:defRPr/>
            </a:pPr>
            <a:endParaRPr lang="fr-FR" b="1" dirty="0">
              <a:solidFill>
                <a:schemeClr val="tx1">
                  <a:lumMod val="50000"/>
                  <a:lumOff val="50000"/>
                </a:schemeClr>
              </a:solidFill>
              <a:latin typeface="Calibri"/>
              <a:cs typeface="Calibri"/>
            </a:endParaRPr>
          </a:p>
          <a:p>
            <a:pPr defTabSz="1219170">
              <a:spcBef>
                <a:spcPts val="1200"/>
              </a:spcBef>
              <a:defRPr/>
            </a:pPr>
            <a:r>
              <a:rPr lang="fr-FR" b="1" dirty="0">
                <a:solidFill>
                  <a:srgbClr val="FF0000"/>
                </a:solidFill>
                <a:latin typeface="Calibri" panose="020F0502020204030204"/>
                <a:cs typeface="Calibri"/>
              </a:rPr>
              <a:t>Impacts</a:t>
            </a:r>
            <a:r>
              <a:rPr lang="fr-FR" sz="1800" b="1" dirty="0">
                <a:solidFill>
                  <a:srgbClr val="FF0000"/>
                </a:solidFill>
                <a:latin typeface="Calibri" panose="020F0502020204030204"/>
                <a:cs typeface="Calibri"/>
              </a:rPr>
              <a:t> opérateurs :</a:t>
            </a:r>
            <a:endParaRPr lang="fr-FR" dirty="0"/>
          </a:p>
          <a:p>
            <a:pPr marL="685800" lvl="1" defTabSz="1219170">
              <a:spcBef>
                <a:spcPts val="1200"/>
              </a:spcBef>
              <a:buClr>
                <a:srgbClr val="43B8B1"/>
              </a:buClr>
              <a:buSzPct val="100000"/>
              <a:defRPr/>
            </a:pPr>
            <a:r>
              <a:rPr lang="fr-FR" b="1" dirty="0">
                <a:solidFill>
                  <a:prstClr val="white">
                    <a:lumMod val="50000"/>
                  </a:prstClr>
                </a:solidFill>
                <a:latin typeface="Calibri" panose="020F0502020204030204"/>
                <a:cs typeface="Calibri"/>
              </a:rPr>
              <a:t>Avoir un compte sur </a:t>
            </a:r>
            <a:r>
              <a:rPr lang="fr-FR" b="1" dirty="0">
                <a:solidFill>
                  <a:srgbClr val="51C5BF"/>
                </a:solidFill>
                <a:latin typeface="Calibri" panose="020F0502020204030204"/>
                <a:cs typeface="Calibri"/>
              </a:rPr>
              <a:t>"Industriel Santé </a:t>
            </a:r>
            <a:r>
              <a:rPr lang="fr-FR" b="1" dirty="0" err="1">
                <a:solidFill>
                  <a:srgbClr val="51C5BF"/>
                </a:solidFill>
                <a:latin typeface="Calibri" panose="020F0502020204030204"/>
                <a:cs typeface="Calibri"/>
              </a:rPr>
              <a:t>Connect</a:t>
            </a:r>
            <a:r>
              <a:rPr lang="fr-FR" b="1" dirty="0">
                <a:solidFill>
                  <a:srgbClr val="51C5BF"/>
                </a:solidFill>
                <a:latin typeface="Calibri" panose="020F0502020204030204"/>
                <a:cs typeface="Calibri"/>
              </a:rPr>
              <a:t>" (gratuit)</a:t>
            </a:r>
          </a:p>
          <a:p>
            <a:pPr marL="685800" lvl="1" defTabSz="1219170">
              <a:spcBef>
                <a:spcPts val="1200"/>
              </a:spcBef>
              <a:defRPr/>
            </a:pPr>
            <a:r>
              <a:rPr lang="fr-FR" b="1" dirty="0">
                <a:solidFill>
                  <a:prstClr val="white">
                    <a:lumMod val="50000"/>
                  </a:prstClr>
                </a:solidFill>
                <a:latin typeface="Calibri" panose="020F0502020204030204"/>
                <a:cs typeface="Calibri"/>
              </a:rPr>
              <a:t>Effectuer les tests nécessaires sur la plateforme MOTCO 1 pour les interfaces API LPS et SMTP</a:t>
            </a:r>
            <a:endParaRPr lang="fr-FR" b="1" dirty="0">
              <a:solidFill>
                <a:prstClr val="white">
                  <a:lumMod val="50000"/>
                </a:prstClr>
              </a:solidFill>
              <a:latin typeface="Calibri" panose="020F0502020204030204"/>
              <a:cs typeface="Calibri" panose="020F0502020204030204" pitchFamily="34" charset="0"/>
            </a:endParaRPr>
          </a:p>
        </p:txBody>
      </p:sp>
    </p:spTree>
    <p:extLst>
      <p:ext uri="{BB962C8B-B14F-4D97-AF65-F5344CB8AC3E}">
        <p14:creationId xmlns:p14="http://schemas.microsoft.com/office/powerpoint/2010/main" val="492172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que 7" descr="Questions">
            <a:extLst>
              <a:ext uri="{FF2B5EF4-FFF2-40B4-BE49-F238E27FC236}">
                <a16:creationId xmlns:a16="http://schemas.microsoft.com/office/drawing/2014/main" id="{B81CB300-9537-4058-BF51-584F06A6C1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75043" y="1621719"/>
            <a:ext cx="2920957" cy="2920957"/>
          </a:xfrm>
          <a:prstGeom prst="rect">
            <a:avLst/>
          </a:prstGeom>
        </p:spPr>
      </p:pic>
    </p:spTree>
    <p:extLst>
      <p:ext uri="{BB962C8B-B14F-4D97-AF65-F5344CB8AC3E}">
        <p14:creationId xmlns:p14="http://schemas.microsoft.com/office/powerpoint/2010/main" val="2496770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99191B4-DA75-8BC8-5320-0CD1BE281CA2}"/>
              </a:ext>
            </a:extLst>
          </p:cNvPr>
          <p:cNvSpPr txBox="1"/>
          <p:nvPr/>
        </p:nvSpPr>
        <p:spPr>
          <a:xfrm>
            <a:off x="1462253" y="2580640"/>
            <a:ext cx="5201798" cy="584775"/>
          </a:xfrm>
          <a:prstGeom prst="rect">
            <a:avLst/>
          </a:prstGeom>
          <a:noFill/>
        </p:spPr>
        <p:txBody>
          <a:bodyPr wrap="square" lIns="91440" tIns="45720" rIns="91440" bIns="45720" rtlCol="0" anchor="t">
            <a:spAutoFit/>
          </a:bodyPr>
          <a:lstStyle/>
          <a:p>
            <a:pPr>
              <a:spcBef>
                <a:spcPts val="600"/>
              </a:spcBef>
              <a:spcAft>
                <a:spcPts val="600"/>
              </a:spcAft>
              <a:buSzPct val="100000"/>
              <a:defRPr/>
            </a:pPr>
            <a:r>
              <a:rPr lang="fr-FR" sz="3200">
                <a:solidFill>
                  <a:schemeClr val="bg1"/>
                </a:solidFill>
                <a:latin typeface="Marianne"/>
                <a:cs typeface="Arial"/>
              </a:rPr>
              <a:t>V </a:t>
            </a:r>
            <a:r>
              <a:rPr lang="fr-FR" sz="3200">
                <a:solidFill>
                  <a:schemeClr val="bg1"/>
                </a:solidFill>
                <a:latin typeface="Marianne"/>
                <a:ea typeface="+mn-lt"/>
                <a:cs typeface="+mn-lt"/>
              </a:rPr>
              <a:t>Suite des travaux</a:t>
            </a:r>
          </a:p>
        </p:txBody>
      </p:sp>
    </p:spTree>
    <p:extLst>
      <p:ext uri="{BB962C8B-B14F-4D97-AF65-F5344CB8AC3E}">
        <p14:creationId xmlns:p14="http://schemas.microsoft.com/office/powerpoint/2010/main" val="589954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
            <a:extLst>
              <a:ext uri="{FF2B5EF4-FFF2-40B4-BE49-F238E27FC236}">
                <a16:creationId xmlns:a16="http://schemas.microsoft.com/office/drawing/2014/main" id="{5DBAA5EE-6ED0-4A03-B1BE-4F0B5F203A49}"/>
              </a:ext>
            </a:extLst>
          </p:cNvPr>
          <p:cNvSpPr txBox="1"/>
          <p:nvPr/>
        </p:nvSpPr>
        <p:spPr>
          <a:xfrm>
            <a:off x="1543050" y="219571"/>
            <a:ext cx="10581894" cy="553998"/>
          </a:xfrm>
          <a:prstGeom prst="rect">
            <a:avLst/>
          </a:prstGeom>
          <a:noFill/>
        </p:spPr>
        <p:txBody>
          <a:bodyPr wrap="square" rtlCol="0">
            <a:spAutoFit/>
          </a:bodyPr>
          <a:lstStyle/>
          <a:p>
            <a:r>
              <a:rPr lang="fr-FR" sz="3000" b="1" dirty="0">
                <a:solidFill>
                  <a:srgbClr val="FF0000"/>
                </a:solidFill>
                <a:latin typeface="Marianne" panose="02000000000000000000" pitchFamily="2" charset="0"/>
              </a:rPr>
              <a:t>Introduction :</a:t>
            </a:r>
            <a:r>
              <a:rPr lang="fr-FR" sz="3000" b="1" dirty="0">
                <a:solidFill>
                  <a:srgbClr val="4CBBB6"/>
                </a:solidFill>
                <a:latin typeface="Marianne" panose="02000000000000000000" pitchFamily="2" charset="0"/>
              </a:rPr>
              <a:t> objectif de l’atelier #6</a:t>
            </a:r>
            <a:r>
              <a:rPr lang="fr-FR" sz="3000" b="1" dirty="0">
                <a:solidFill>
                  <a:srgbClr val="FF0000"/>
                </a:solidFill>
                <a:latin typeface="Marianne" panose="02000000000000000000" pitchFamily="2" charset="0"/>
              </a:rPr>
              <a:t> </a:t>
            </a:r>
            <a:endParaRPr lang="fr-FR" sz="3000" b="1" dirty="0">
              <a:solidFill>
                <a:srgbClr val="4CBBB6"/>
              </a:solidFill>
              <a:latin typeface="Marianne" panose="02000000000000000000" pitchFamily="2" charset="0"/>
            </a:endParaRPr>
          </a:p>
        </p:txBody>
      </p:sp>
      <p:sp>
        <p:nvSpPr>
          <p:cNvPr id="13" name="TextBox 6">
            <a:extLst>
              <a:ext uri="{FF2B5EF4-FFF2-40B4-BE49-F238E27FC236}">
                <a16:creationId xmlns:a16="http://schemas.microsoft.com/office/drawing/2014/main" id="{E79981D7-B22F-4BDD-872D-525440F4F587}"/>
              </a:ext>
            </a:extLst>
          </p:cNvPr>
          <p:cNvSpPr txBox="1"/>
          <p:nvPr/>
        </p:nvSpPr>
        <p:spPr>
          <a:xfrm>
            <a:off x="540924" y="1073680"/>
            <a:ext cx="10626553" cy="3847207"/>
          </a:xfrm>
          <a:prstGeom prst="rect">
            <a:avLst/>
          </a:prstGeom>
          <a:noFill/>
        </p:spPr>
        <p:txBody>
          <a:bodyPr wrap="square">
            <a:spAutoFit/>
          </a:bodyPr>
          <a:lstStyle/>
          <a:p>
            <a:pPr defTabSz="1219170">
              <a:spcBef>
                <a:spcPts val="1200"/>
              </a:spcBef>
              <a:buClr>
                <a:srgbClr val="43B8B1"/>
              </a:buClr>
              <a:buSzPct val="100000"/>
              <a:defRPr/>
            </a:pPr>
            <a:r>
              <a:rPr lang="fr-FR" b="1" dirty="0">
                <a:solidFill>
                  <a:srgbClr val="FF0000"/>
                </a:solidFill>
                <a:latin typeface="Calibri" panose="020F0502020204030204"/>
                <a:cs typeface="Calibri" panose="020F0502020204030204" pitchFamily="34" charset="0"/>
              </a:rPr>
              <a:t>Rappels : Irritants MSSanté traité via la démarche Sentinelle MSSanté :</a:t>
            </a:r>
          </a:p>
          <a:p>
            <a:pPr marL="1028700" lvl="1" indent="-342900" defTabSz="1219170">
              <a:spcBef>
                <a:spcPts val="1200"/>
              </a:spcBef>
              <a:buClr>
                <a:srgbClr val="43B8B1"/>
              </a:buClr>
              <a:buSzPct val="100000"/>
              <a:buFont typeface="+mj-lt"/>
              <a:buAutoNum type="arabicPeriod"/>
              <a:defRPr/>
            </a:pPr>
            <a:r>
              <a:rPr lang="fr-FR" sz="1600" b="1" dirty="0">
                <a:solidFill>
                  <a:prstClr val="white">
                    <a:lumMod val="50000"/>
                  </a:prstClr>
                </a:solidFill>
                <a:latin typeface="Calibri" panose="020F0502020204030204"/>
                <a:cs typeface="Calibri" panose="020F0502020204030204" pitchFamily="34" charset="0"/>
              </a:rPr>
              <a:t>En libéral : Permettre à </a:t>
            </a:r>
            <a:r>
              <a:rPr lang="fr-FR" sz="1600" b="1" dirty="0">
                <a:solidFill>
                  <a:srgbClr val="51C5BF"/>
                </a:solidFill>
                <a:latin typeface="Calibri" panose="020F0502020204030204"/>
                <a:cs typeface="Calibri" panose="020F0502020204030204" pitchFamily="34" charset="0"/>
              </a:rPr>
              <a:t>plusieurs professionnels </a:t>
            </a:r>
            <a:r>
              <a:rPr lang="fr-FR" sz="1600" b="1" dirty="0">
                <a:solidFill>
                  <a:prstClr val="white">
                    <a:lumMod val="50000"/>
                  </a:prstClr>
                </a:solidFill>
                <a:latin typeface="Calibri" panose="020F0502020204030204"/>
                <a:cs typeface="Calibri" panose="020F0502020204030204" pitchFamily="34" charset="0"/>
              </a:rPr>
              <a:t>(« cabinet libéral » sans FINESS) d’accéder à une même BAL</a:t>
            </a:r>
          </a:p>
          <a:p>
            <a:pPr marL="1028700" lvl="1" indent="-342900" defTabSz="1219170">
              <a:spcBef>
                <a:spcPts val="1200"/>
              </a:spcBef>
              <a:buClr>
                <a:srgbClr val="43B8B1"/>
              </a:buClr>
              <a:buSzPct val="100000"/>
              <a:buFont typeface="+mj-lt"/>
              <a:buAutoNum type="arabicPeriod"/>
              <a:defRPr/>
            </a:pPr>
            <a:r>
              <a:rPr lang="fr-FR" sz="1600" b="1" dirty="0">
                <a:solidFill>
                  <a:prstClr val="white">
                    <a:lumMod val="50000"/>
                  </a:prstClr>
                </a:solidFill>
                <a:latin typeface="Calibri" panose="020F0502020204030204"/>
                <a:cs typeface="Calibri" panose="020F0502020204030204" pitchFamily="34" charset="0"/>
              </a:rPr>
              <a:t>En libéral : Permettre à un professionnel responsable d’une BAL de déléguer des accès à des PS ou des </a:t>
            </a:r>
            <a:r>
              <a:rPr lang="fr-FR" sz="1600" b="1" dirty="0">
                <a:solidFill>
                  <a:srgbClr val="51C5BF"/>
                </a:solidFill>
                <a:latin typeface="Calibri" panose="020F0502020204030204"/>
                <a:cs typeface="Calibri" panose="020F0502020204030204" pitchFamily="34" charset="0"/>
              </a:rPr>
              <a:t>personnels administratifs </a:t>
            </a:r>
            <a:r>
              <a:rPr lang="fr-FR" sz="1600" b="1" dirty="0">
                <a:solidFill>
                  <a:prstClr val="white">
                    <a:lumMod val="50000"/>
                  </a:prstClr>
                </a:solidFill>
                <a:latin typeface="Calibri" panose="020F0502020204030204"/>
                <a:cs typeface="Calibri" panose="020F0502020204030204" pitchFamily="34" charset="0"/>
              </a:rPr>
              <a:t>couverts par le secret médical (secrétaires médicales …)</a:t>
            </a:r>
          </a:p>
          <a:p>
            <a:pPr marL="1028700" lvl="1" indent="-342900" defTabSz="1219170">
              <a:spcBef>
                <a:spcPts val="1200"/>
              </a:spcBef>
              <a:buClr>
                <a:srgbClr val="43B8B1"/>
              </a:buClr>
              <a:buSzPct val="100000"/>
              <a:buFont typeface="+mj-lt"/>
              <a:buAutoNum type="arabicPeriod"/>
              <a:defRPr/>
            </a:pPr>
            <a:r>
              <a:rPr lang="fr-FR" sz="1600" b="1" dirty="0">
                <a:solidFill>
                  <a:prstClr val="white">
                    <a:lumMod val="50000"/>
                  </a:prstClr>
                </a:solidFill>
                <a:latin typeface="Calibri" panose="020F0502020204030204"/>
                <a:cs typeface="Calibri" panose="020F0502020204030204" pitchFamily="34" charset="0"/>
              </a:rPr>
              <a:t>Général : Identification de la BAL destinataire d’un professionnel (si plusieurs déclarées dans l’annuaire)</a:t>
            </a:r>
          </a:p>
          <a:p>
            <a:pPr marL="1028700" lvl="1" indent="-342900" defTabSz="1219170">
              <a:spcBef>
                <a:spcPts val="1200"/>
              </a:spcBef>
              <a:buClr>
                <a:srgbClr val="43B8B1"/>
              </a:buClr>
              <a:buSzPct val="100000"/>
              <a:buFont typeface="+mj-lt"/>
              <a:buAutoNum type="arabicPeriod"/>
              <a:defRPr/>
            </a:pPr>
            <a:endParaRPr lang="fr-FR" sz="1600" b="1" dirty="0">
              <a:solidFill>
                <a:prstClr val="white">
                  <a:lumMod val="50000"/>
                </a:prstClr>
              </a:solidFill>
              <a:latin typeface="Calibri" panose="020F0502020204030204"/>
              <a:cs typeface="Calibri" panose="020F0502020204030204" pitchFamily="34" charset="0"/>
            </a:endParaRPr>
          </a:p>
          <a:p>
            <a:pPr marL="1028700" lvl="1" indent="-342900" defTabSz="1219170">
              <a:spcBef>
                <a:spcPts val="1200"/>
              </a:spcBef>
              <a:buClr>
                <a:srgbClr val="43B8B1"/>
              </a:buClr>
              <a:buSzPct val="100000"/>
              <a:buFont typeface="+mj-lt"/>
              <a:buAutoNum type="arabicPeriod"/>
              <a:defRPr/>
            </a:pPr>
            <a:endParaRPr lang="fr-FR" sz="1600" b="1" dirty="0">
              <a:solidFill>
                <a:prstClr val="white">
                  <a:lumMod val="50000"/>
                </a:prstClr>
              </a:solidFill>
              <a:latin typeface="Calibri" panose="020F0502020204030204"/>
              <a:cs typeface="Calibri" panose="020F0502020204030204" pitchFamily="34" charset="0"/>
            </a:endParaRPr>
          </a:p>
          <a:p>
            <a:pPr defTabSz="1219170">
              <a:spcBef>
                <a:spcPts val="1200"/>
              </a:spcBef>
              <a:buClr>
                <a:srgbClr val="43B8B1"/>
              </a:buClr>
              <a:buSzPct val="100000"/>
              <a:defRPr/>
            </a:pPr>
            <a:r>
              <a:rPr lang="fr-FR" sz="1800" b="1" dirty="0">
                <a:solidFill>
                  <a:srgbClr val="FF0000"/>
                </a:solidFill>
                <a:latin typeface="Calibri" panose="020F0502020204030204"/>
                <a:cs typeface="Calibri" panose="020F0502020204030204" pitchFamily="34" charset="0"/>
              </a:rPr>
              <a:t>Objectif de l’atelier #6 :</a:t>
            </a:r>
          </a:p>
          <a:p>
            <a:pPr marL="685800" lvl="1" defTabSz="1219170">
              <a:spcBef>
                <a:spcPts val="1200"/>
              </a:spcBef>
              <a:buClr>
                <a:srgbClr val="43B8B1"/>
              </a:buClr>
              <a:buSzPct val="100000"/>
              <a:defRPr/>
            </a:pPr>
            <a:r>
              <a:rPr lang="fr-FR" sz="1600" b="1" dirty="0">
                <a:solidFill>
                  <a:prstClr val="white">
                    <a:lumMod val="50000"/>
                  </a:prstClr>
                </a:solidFill>
                <a:latin typeface="Calibri" panose="020F0502020204030204"/>
                <a:cs typeface="Calibri" panose="020F0502020204030204" pitchFamily="34" charset="0"/>
              </a:rPr>
              <a:t>Préparer la </a:t>
            </a:r>
            <a:r>
              <a:rPr lang="fr-FR" sz="1600" b="1" dirty="0">
                <a:solidFill>
                  <a:srgbClr val="51C5BF"/>
                </a:solidFill>
                <a:latin typeface="Calibri" panose="020F0502020204030204"/>
                <a:cs typeface="Calibri" panose="020F0502020204030204" pitchFamily="34" charset="0"/>
              </a:rPr>
              <a:t>concertation publique </a:t>
            </a:r>
            <a:r>
              <a:rPr lang="fr-FR" sz="1600" b="1" dirty="0">
                <a:solidFill>
                  <a:prstClr val="white">
                    <a:lumMod val="50000"/>
                  </a:prstClr>
                </a:solidFill>
                <a:latin typeface="Calibri" panose="020F0502020204030204"/>
                <a:cs typeface="Calibri" panose="020F0502020204030204" pitchFamily="34" charset="0"/>
              </a:rPr>
              <a:t>du Référentiel v1.6, prévue être lancée d’ici </a:t>
            </a:r>
            <a:r>
              <a:rPr lang="fr-FR" sz="1600" b="1" u="sng" dirty="0">
                <a:solidFill>
                  <a:prstClr val="white">
                    <a:lumMod val="50000"/>
                  </a:prstClr>
                </a:solidFill>
                <a:latin typeface="Calibri" panose="020F0502020204030204"/>
                <a:cs typeface="Calibri" panose="020F0502020204030204" pitchFamily="34" charset="0"/>
              </a:rPr>
              <a:t>fin octobre</a:t>
            </a:r>
            <a:endParaRPr lang="fr-FR" sz="1600" b="1" u="sng" dirty="0">
              <a:solidFill>
                <a:srgbClr val="51C5BF"/>
              </a:solidFill>
              <a:latin typeface="Calibri" panose="020F0502020204030204"/>
              <a:cs typeface="Calibri" panose="020F0502020204030204" pitchFamily="34" charset="0"/>
            </a:endParaRPr>
          </a:p>
          <a:p>
            <a:pPr marL="685800" lvl="1" defTabSz="1219170">
              <a:spcBef>
                <a:spcPts val="1200"/>
              </a:spcBef>
              <a:buClr>
                <a:srgbClr val="43B8B1"/>
              </a:buClr>
              <a:buSzPct val="100000"/>
              <a:defRPr/>
            </a:pPr>
            <a:endParaRPr lang="en-US" sz="1600" b="1" dirty="0">
              <a:solidFill>
                <a:prstClr val="white">
                  <a:lumMod val="50000"/>
                </a:prstClr>
              </a:solidFill>
              <a:latin typeface="Calibri" panose="020F0502020204030204"/>
              <a:cs typeface="Calibri" panose="020F0502020204030204" pitchFamily="34" charset="0"/>
            </a:endParaRPr>
          </a:p>
        </p:txBody>
      </p:sp>
    </p:spTree>
    <p:extLst>
      <p:ext uri="{BB962C8B-B14F-4D97-AF65-F5344CB8AC3E}">
        <p14:creationId xmlns:p14="http://schemas.microsoft.com/office/powerpoint/2010/main" val="2393355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
            <a:extLst>
              <a:ext uri="{FF2B5EF4-FFF2-40B4-BE49-F238E27FC236}">
                <a16:creationId xmlns:a16="http://schemas.microsoft.com/office/drawing/2014/main" id="{5DBAA5EE-6ED0-4A03-B1BE-4F0B5F203A49}"/>
              </a:ext>
            </a:extLst>
          </p:cNvPr>
          <p:cNvSpPr txBox="1"/>
          <p:nvPr/>
        </p:nvSpPr>
        <p:spPr>
          <a:xfrm>
            <a:off x="1543050" y="219571"/>
            <a:ext cx="10581894" cy="553998"/>
          </a:xfrm>
          <a:prstGeom prst="rect">
            <a:avLst/>
          </a:prstGeom>
          <a:noFill/>
        </p:spPr>
        <p:txBody>
          <a:bodyPr wrap="square" rtlCol="0">
            <a:spAutoFit/>
          </a:bodyPr>
          <a:lstStyle/>
          <a:p>
            <a:r>
              <a:rPr lang="fr-FR" sz="3000" b="1">
                <a:solidFill>
                  <a:srgbClr val="FF0000"/>
                </a:solidFill>
                <a:latin typeface="Marianne" panose="02000000000000000000" pitchFamily="2" charset="0"/>
              </a:rPr>
              <a:t>Conclusion -</a:t>
            </a:r>
            <a:r>
              <a:rPr lang="fr-FR" sz="3000" b="1">
                <a:solidFill>
                  <a:srgbClr val="E30512"/>
                </a:solidFill>
                <a:latin typeface="Marianne" panose="02000000000000000000" pitchFamily="2" charset="0"/>
              </a:rPr>
              <a:t> </a:t>
            </a:r>
            <a:r>
              <a:rPr lang="fr-FR" sz="3000" b="1">
                <a:solidFill>
                  <a:srgbClr val="4CBBB6"/>
                </a:solidFill>
                <a:latin typeface="Marianne" panose="02000000000000000000" pitchFamily="2" charset="0"/>
              </a:rPr>
              <a:t>Prochaines étapes</a:t>
            </a:r>
          </a:p>
        </p:txBody>
      </p:sp>
      <p:sp>
        <p:nvSpPr>
          <p:cNvPr id="2" name="TextBox 6">
            <a:extLst>
              <a:ext uri="{FF2B5EF4-FFF2-40B4-BE49-F238E27FC236}">
                <a16:creationId xmlns:a16="http://schemas.microsoft.com/office/drawing/2014/main" id="{85882C85-1609-0502-7806-1BB338E2F982}"/>
              </a:ext>
            </a:extLst>
          </p:cNvPr>
          <p:cNvSpPr txBox="1"/>
          <p:nvPr/>
        </p:nvSpPr>
        <p:spPr>
          <a:xfrm>
            <a:off x="739289" y="948424"/>
            <a:ext cx="10626553" cy="5755422"/>
          </a:xfrm>
          <a:prstGeom prst="rect">
            <a:avLst/>
          </a:prstGeom>
          <a:noFill/>
        </p:spPr>
        <p:txBody>
          <a:bodyPr wrap="square" lIns="91440" tIns="45720" rIns="91440" bIns="45720" anchor="t">
            <a:spAutoFit/>
          </a:bodyPr>
          <a:lstStyle/>
          <a:p>
            <a:pPr defTabSz="1219170">
              <a:spcBef>
                <a:spcPts val="1200"/>
              </a:spcBef>
              <a:buClr>
                <a:srgbClr val="43B8B1"/>
              </a:buClr>
              <a:buSzPct val="100000"/>
              <a:defRPr/>
            </a:pPr>
            <a:r>
              <a:rPr lang="fr-FR" b="1" dirty="0">
                <a:solidFill>
                  <a:srgbClr val="FF0000"/>
                </a:solidFill>
                <a:latin typeface="Calibri" panose="020F0502020204030204"/>
                <a:cs typeface="Calibri"/>
              </a:rPr>
              <a:t>Finalisation Ref#1 v1.6 :</a:t>
            </a:r>
          </a:p>
          <a:p>
            <a:pPr marL="685800" lvl="1" defTabSz="1219170">
              <a:spcBef>
                <a:spcPts val="1200"/>
              </a:spcBef>
              <a:defRPr/>
            </a:pPr>
            <a:r>
              <a:rPr lang="fr-FR" b="1" dirty="0">
                <a:solidFill>
                  <a:prstClr val="white">
                    <a:lumMod val="50000"/>
                  </a:prstClr>
                </a:solidFill>
                <a:latin typeface="Calibri" panose="020F0502020204030204"/>
                <a:cs typeface="Calibri"/>
              </a:rPr>
              <a:t>Prise en compte des relectures internes</a:t>
            </a:r>
            <a:endParaRPr lang="fr-FR" b="1" dirty="0">
              <a:solidFill>
                <a:srgbClr val="FF0000"/>
              </a:solidFill>
              <a:latin typeface="Calibri" panose="020F0502020204030204"/>
              <a:cs typeface="Calibri"/>
            </a:endParaRPr>
          </a:p>
          <a:p>
            <a:pPr defTabSz="1219170">
              <a:spcBef>
                <a:spcPts val="1200"/>
              </a:spcBef>
              <a:defRPr/>
            </a:pPr>
            <a:r>
              <a:rPr lang="fr-FR" b="1" dirty="0">
                <a:solidFill>
                  <a:srgbClr val="4CBBB6"/>
                </a:solidFill>
                <a:latin typeface="Calibri" panose="020F0502020204030204"/>
                <a:cs typeface="Calibri"/>
              </a:rPr>
              <a:t>Semaine 23 octobre : </a:t>
            </a:r>
            <a:r>
              <a:rPr lang="fr-FR" b="1" dirty="0">
                <a:solidFill>
                  <a:srgbClr val="FF0000"/>
                </a:solidFill>
                <a:latin typeface="Calibri" panose="020F0502020204030204"/>
                <a:cs typeface="Calibri"/>
              </a:rPr>
              <a:t>Lancement concertation publique </a:t>
            </a:r>
            <a:r>
              <a:rPr lang="fr-FR" sz="1800" b="1" dirty="0">
                <a:solidFill>
                  <a:srgbClr val="FF0000"/>
                </a:solidFill>
                <a:latin typeface="Calibri" panose="020F0502020204030204"/>
                <a:cs typeface="Calibri"/>
              </a:rPr>
              <a:t>:</a:t>
            </a:r>
            <a:endParaRPr lang="fr-FR" dirty="0">
              <a:cs typeface="Calibri"/>
            </a:endParaRPr>
          </a:p>
          <a:p>
            <a:pPr marL="971550" lvl="1" indent="-285750" defTabSz="1219170">
              <a:spcBef>
                <a:spcPts val="1200"/>
              </a:spcBef>
              <a:buFont typeface="Arial" panose="020B0604020202020204" pitchFamily="34" charset="0"/>
              <a:buChar char="•"/>
              <a:defRPr/>
            </a:pPr>
            <a:r>
              <a:rPr lang="fr-FR" b="1" dirty="0">
                <a:solidFill>
                  <a:schemeClr val="tx1">
                    <a:lumMod val="50000"/>
                    <a:lumOff val="50000"/>
                  </a:schemeClr>
                </a:solidFill>
                <a:latin typeface="Calibri"/>
                <a:cs typeface="Calibri"/>
              </a:rPr>
              <a:t>Proposition ANS de délai de mise en conformité</a:t>
            </a:r>
          </a:p>
          <a:p>
            <a:pPr marL="971550" lvl="1" indent="-285750" defTabSz="1219170">
              <a:spcBef>
                <a:spcPts val="1200"/>
              </a:spcBef>
              <a:buFont typeface="Arial" panose="020B0604020202020204" pitchFamily="34" charset="0"/>
              <a:buChar char="•"/>
              <a:defRPr/>
            </a:pPr>
            <a:r>
              <a:rPr lang="fr-FR" b="1" dirty="0">
                <a:solidFill>
                  <a:schemeClr val="tx1">
                    <a:lumMod val="50000"/>
                    <a:lumOff val="50000"/>
                  </a:schemeClr>
                </a:solidFill>
                <a:latin typeface="Calibri"/>
                <a:cs typeface="Calibri"/>
              </a:rPr>
              <a:t>Fiche de lecture à renseigner</a:t>
            </a:r>
            <a:endParaRPr lang="fr-FR" b="1" dirty="0">
              <a:solidFill>
                <a:srgbClr val="4CBBB6"/>
              </a:solidFill>
              <a:latin typeface="Calibri" panose="020F0502020204030204"/>
              <a:cs typeface="Calibri" panose="020F0502020204030204" pitchFamily="34" charset="0"/>
            </a:endParaRPr>
          </a:p>
          <a:p>
            <a:pPr defTabSz="1219170">
              <a:spcBef>
                <a:spcPts val="1200"/>
              </a:spcBef>
              <a:buClr>
                <a:srgbClr val="43B8B1"/>
              </a:buClr>
              <a:buSzPct val="100000"/>
              <a:defRPr/>
            </a:pPr>
            <a:r>
              <a:rPr lang="fr-FR" b="1" dirty="0">
                <a:solidFill>
                  <a:srgbClr val="4CBBB6"/>
                </a:solidFill>
                <a:latin typeface="Calibri" panose="020F0502020204030204"/>
                <a:cs typeface="Calibri" panose="020F0502020204030204" pitchFamily="34" charset="0"/>
              </a:rPr>
              <a:t>28/09/23 : </a:t>
            </a:r>
            <a:r>
              <a:rPr lang="fr-FR" b="1" dirty="0">
                <a:solidFill>
                  <a:srgbClr val="FF0000"/>
                </a:solidFill>
                <a:latin typeface="Calibri" panose="020F0502020204030204"/>
                <a:cs typeface="Calibri" panose="020F0502020204030204" pitchFamily="34" charset="0"/>
              </a:rPr>
              <a:t>Fin SONS Opérateurs </a:t>
            </a:r>
          </a:p>
          <a:p>
            <a:pPr marL="971550" lvl="1" indent="-285750" defTabSz="1219170">
              <a:spcBef>
                <a:spcPts val="1200"/>
              </a:spcBef>
              <a:buFont typeface="Arial" panose="020B0604020202020204" pitchFamily="34" charset="0"/>
              <a:buChar char="•"/>
              <a:defRPr/>
            </a:pPr>
            <a:r>
              <a:rPr lang="fr-FR" b="1" dirty="0">
                <a:solidFill>
                  <a:schemeClr val="tx1">
                    <a:lumMod val="50000"/>
                    <a:lumOff val="50000"/>
                  </a:schemeClr>
                </a:solidFill>
                <a:latin typeface="Calibri"/>
                <a:cs typeface="Calibri"/>
              </a:rPr>
              <a:t>Communication sur la compatibilité API-LPS des opérateurs de l’Espace de Confiance MSSanté</a:t>
            </a:r>
          </a:p>
          <a:p>
            <a:pPr defTabSz="1219170">
              <a:spcBef>
                <a:spcPts val="1200"/>
              </a:spcBef>
              <a:buClr>
                <a:srgbClr val="43B8B1"/>
              </a:buClr>
              <a:buSzPct val="100000"/>
              <a:defRPr/>
            </a:pPr>
            <a:r>
              <a:rPr lang="fr-FR" b="1" dirty="0">
                <a:solidFill>
                  <a:srgbClr val="4CBBB6"/>
                </a:solidFill>
                <a:latin typeface="Calibri" panose="020F0502020204030204"/>
                <a:cs typeface="Calibri" panose="020F0502020204030204" pitchFamily="34" charset="0"/>
              </a:rPr>
              <a:t>11/23 : </a:t>
            </a:r>
            <a:r>
              <a:rPr lang="fr-FR" b="1" dirty="0">
                <a:solidFill>
                  <a:srgbClr val="FF0000"/>
                </a:solidFill>
                <a:latin typeface="Calibri" panose="020F0502020204030204"/>
                <a:cs typeface="Calibri" panose="020F0502020204030204" pitchFamily="34" charset="0"/>
              </a:rPr>
              <a:t>Publication vague 2 LPS :</a:t>
            </a:r>
          </a:p>
          <a:p>
            <a:pPr marL="971550" lvl="1" indent="-285750" defTabSz="1219170">
              <a:spcBef>
                <a:spcPts val="1200"/>
              </a:spcBef>
              <a:buFont typeface="Arial" panose="020B0604020202020204" pitchFamily="34" charset="0"/>
              <a:buChar char="•"/>
              <a:defRPr/>
            </a:pPr>
            <a:r>
              <a:rPr lang="fr-FR" b="1" dirty="0">
                <a:solidFill>
                  <a:schemeClr val="tx1">
                    <a:lumMod val="50000"/>
                    <a:lumOff val="50000"/>
                  </a:schemeClr>
                </a:solidFill>
                <a:latin typeface="Calibri"/>
                <a:cs typeface="Calibri"/>
              </a:rPr>
              <a:t>Tests de conformité API-LPS des éditeurs de LPS sur l’outil de test MOTCO2</a:t>
            </a:r>
          </a:p>
          <a:p>
            <a:pPr defTabSz="1219170">
              <a:spcBef>
                <a:spcPts val="1200"/>
              </a:spcBef>
              <a:buClr>
                <a:srgbClr val="43B8B1"/>
              </a:buClr>
              <a:buSzPct val="100000"/>
              <a:defRPr/>
            </a:pPr>
            <a:r>
              <a:rPr lang="fr-FR" b="1" dirty="0">
                <a:solidFill>
                  <a:srgbClr val="FF0000"/>
                </a:solidFill>
                <a:latin typeface="Calibri" panose="020F0502020204030204"/>
                <a:cs typeface="Calibri" panose="020F0502020204030204" pitchFamily="34" charset="0"/>
              </a:rPr>
              <a:t>Poursuite des travaux sur l’irritant #3</a:t>
            </a:r>
          </a:p>
          <a:p>
            <a:pPr defTabSz="1219170">
              <a:spcBef>
                <a:spcPts val="1200"/>
              </a:spcBef>
              <a:buClr>
                <a:srgbClr val="43B8B1"/>
              </a:buClr>
              <a:buSzPct val="100000"/>
              <a:defRPr/>
            </a:pPr>
            <a:endParaRPr lang="fr-FR" b="1" dirty="0">
              <a:solidFill>
                <a:srgbClr val="4CBBB6"/>
              </a:solidFill>
              <a:latin typeface="Calibri" panose="020F0502020204030204"/>
              <a:cs typeface="Calibri" panose="020F0502020204030204" pitchFamily="34" charset="0"/>
            </a:endParaRPr>
          </a:p>
          <a:p>
            <a:pPr marL="0" lvl="1" algn="ctr" defTabSz="1219170">
              <a:spcBef>
                <a:spcPts val="1200"/>
              </a:spcBef>
              <a:buClr>
                <a:srgbClr val="43B8B1"/>
              </a:buClr>
              <a:buSzPct val="100000"/>
              <a:defRPr/>
            </a:pPr>
            <a:r>
              <a:rPr lang="fr-FR" sz="3200" b="1" dirty="0">
                <a:solidFill>
                  <a:prstClr val="white">
                    <a:lumMod val="50000"/>
                  </a:prstClr>
                </a:solidFill>
                <a:latin typeface="Calibri" panose="020F0502020204030204"/>
                <a:cs typeface="Calibri" panose="020F0502020204030204" pitchFamily="34" charset="0"/>
              </a:rPr>
              <a:t>Merci à tous de votre participation !</a:t>
            </a:r>
          </a:p>
          <a:p>
            <a:pPr marL="685800" lvl="1" defTabSz="1219170">
              <a:spcBef>
                <a:spcPts val="1200"/>
              </a:spcBef>
              <a:defRPr/>
            </a:pPr>
            <a:endParaRPr lang="fr-FR" b="1" dirty="0">
              <a:solidFill>
                <a:prstClr val="white">
                  <a:lumMod val="50000"/>
                </a:prstClr>
              </a:solidFill>
              <a:latin typeface="Calibri" panose="020F0502020204030204"/>
              <a:cs typeface="Calibri" panose="020F0502020204030204" pitchFamily="34" charset="0"/>
            </a:endParaRPr>
          </a:p>
        </p:txBody>
      </p:sp>
    </p:spTree>
    <p:extLst>
      <p:ext uri="{BB962C8B-B14F-4D97-AF65-F5344CB8AC3E}">
        <p14:creationId xmlns:p14="http://schemas.microsoft.com/office/powerpoint/2010/main" val="367024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02ABF20-ED1F-8144-4C38-94718EDAC4D7}"/>
              </a:ext>
            </a:extLst>
          </p:cNvPr>
          <p:cNvSpPr txBox="1"/>
          <p:nvPr/>
        </p:nvSpPr>
        <p:spPr>
          <a:xfrm>
            <a:off x="4817849" y="2555474"/>
            <a:ext cx="5201798" cy="830997"/>
          </a:xfrm>
          <a:prstGeom prst="rect">
            <a:avLst/>
          </a:prstGeom>
          <a:noFill/>
        </p:spPr>
        <p:txBody>
          <a:bodyPr wrap="square" lIns="91440" tIns="45720" rIns="91440" bIns="45720" rtlCol="0" anchor="t">
            <a:spAutoFit/>
          </a:bodyPr>
          <a:lstStyle/>
          <a:p>
            <a:pPr>
              <a:spcBef>
                <a:spcPts val="600"/>
              </a:spcBef>
              <a:spcAft>
                <a:spcPts val="600"/>
              </a:spcAft>
              <a:buSzPct val="100000"/>
              <a:defRPr/>
            </a:pPr>
            <a:r>
              <a:rPr lang="fr-FR" sz="4800" b="1">
                <a:solidFill>
                  <a:schemeClr val="bg1">
                    <a:lumMod val="75000"/>
                  </a:schemeClr>
                </a:solidFill>
                <a:latin typeface="Marianne"/>
                <a:cs typeface="Arial"/>
              </a:rPr>
              <a:t>Annexes</a:t>
            </a:r>
            <a:endParaRPr lang="fr-FR" sz="4800" b="1">
              <a:solidFill>
                <a:schemeClr val="bg1">
                  <a:lumMod val="75000"/>
                </a:schemeClr>
              </a:solidFill>
              <a:latin typeface="Marianne"/>
              <a:ea typeface="+mn-lt"/>
              <a:cs typeface="+mn-lt"/>
            </a:endParaRPr>
          </a:p>
        </p:txBody>
      </p:sp>
    </p:spTree>
    <p:extLst>
      <p:ext uri="{BB962C8B-B14F-4D97-AF65-F5344CB8AC3E}">
        <p14:creationId xmlns:p14="http://schemas.microsoft.com/office/powerpoint/2010/main" val="3004534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
            <a:extLst>
              <a:ext uri="{FF2B5EF4-FFF2-40B4-BE49-F238E27FC236}">
                <a16:creationId xmlns:a16="http://schemas.microsoft.com/office/drawing/2014/main" id="{5DBAA5EE-6ED0-4A03-B1BE-4F0B5F203A49}"/>
              </a:ext>
            </a:extLst>
          </p:cNvPr>
          <p:cNvSpPr txBox="1"/>
          <p:nvPr/>
        </p:nvSpPr>
        <p:spPr>
          <a:xfrm>
            <a:off x="1543050" y="219571"/>
            <a:ext cx="10699750" cy="553998"/>
          </a:xfrm>
          <a:prstGeom prst="rect">
            <a:avLst/>
          </a:prstGeom>
          <a:noFill/>
        </p:spPr>
        <p:txBody>
          <a:bodyPr wrap="square" lIns="91440" tIns="45720" rIns="91440" bIns="45720" rtlCol="0" anchor="t">
            <a:spAutoFit/>
          </a:bodyPr>
          <a:lstStyle/>
          <a:p>
            <a:r>
              <a:rPr lang="fr-FR" sz="2800" b="1">
                <a:solidFill>
                  <a:srgbClr val="FF0000"/>
                </a:solidFill>
                <a:latin typeface="Marianne"/>
              </a:rPr>
              <a:t>Cas d’usage à débloquer</a:t>
            </a:r>
            <a:r>
              <a:rPr lang="fr-FR" sz="3000" b="1">
                <a:solidFill>
                  <a:srgbClr val="FF0000"/>
                </a:solidFill>
                <a:latin typeface="Marianne"/>
              </a:rPr>
              <a:t> </a:t>
            </a:r>
            <a:r>
              <a:rPr lang="fr-FR" sz="2800" b="1">
                <a:solidFill>
                  <a:srgbClr val="4CBBB6"/>
                </a:solidFill>
                <a:latin typeface="Marianne"/>
              </a:rPr>
              <a:t>suivant les modalités d’exercice libérales</a:t>
            </a:r>
          </a:p>
        </p:txBody>
      </p:sp>
      <p:sp>
        <p:nvSpPr>
          <p:cNvPr id="4" name="TextBox 6">
            <a:extLst>
              <a:ext uri="{FF2B5EF4-FFF2-40B4-BE49-F238E27FC236}">
                <a16:creationId xmlns:a16="http://schemas.microsoft.com/office/drawing/2014/main" id="{3552CEEF-707F-DA18-17CF-5ECB7F31AEBC}"/>
              </a:ext>
            </a:extLst>
          </p:cNvPr>
          <p:cNvSpPr txBox="1"/>
          <p:nvPr/>
        </p:nvSpPr>
        <p:spPr>
          <a:xfrm>
            <a:off x="233036" y="720343"/>
            <a:ext cx="11280201" cy="984885"/>
          </a:xfrm>
          <a:prstGeom prst="rect">
            <a:avLst/>
          </a:prstGeom>
          <a:noFill/>
        </p:spPr>
        <p:txBody>
          <a:bodyPr wrap="square">
            <a:spAutoFit/>
          </a:bodyPr>
          <a:lstStyle/>
          <a:p>
            <a:pPr marL="685800" lvl="1" defTabSz="1219170">
              <a:spcBef>
                <a:spcPts val="600"/>
              </a:spcBef>
              <a:buClr>
                <a:srgbClr val="43B8B1"/>
              </a:buClr>
              <a:buSzPct val="100000"/>
              <a:defRPr/>
            </a:pPr>
            <a:r>
              <a:rPr lang="fr-FR" sz="1600" b="1">
                <a:solidFill>
                  <a:prstClr val="white">
                    <a:lumMod val="50000"/>
                  </a:prstClr>
                </a:solidFill>
                <a:latin typeface="Calibri" panose="020F0502020204030204"/>
                <a:cs typeface="Calibri" panose="020F0502020204030204" pitchFamily="34" charset="0"/>
              </a:rPr>
              <a:t>Les besoins des professionnels en libéral diffèrent selon la modalité d’exercice : </a:t>
            </a:r>
          </a:p>
          <a:p>
            <a:pPr marL="1428750" lvl="2" indent="-285750" defTabSz="1219170">
              <a:spcBef>
                <a:spcPts val="600"/>
              </a:spcBef>
              <a:buClr>
                <a:srgbClr val="43B8B1"/>
              </a:buClr>
              <a:buSzPct val="100000"/>
              <a:buFont typeface="Wingdings 3" panose="05040102010807070707" pitchFamily="18" charset="2"/>
              <a:buChar char="u"/>
              <a:defRPr/>
            </a:pPr>
            <a:r>
              <a:rPr lang="fr-FR" sz="1600" b="1">
                <a:solidFill>
                  <a:prstClr val="white">
                    <a:lumMod val="50000"/>
                  </a:prstClr>
                </a:solidFill>
                <a:latin typeface="Calibri" panose="020F0502020204030204"/>
                <a:cs typeface="Calibri" panose="020F0502020204030204" pitchFamily="34" charset="0"/>
              </a:rPr>
              <a:t>Présence ou non d’une équipe de soin constituée (partage de </a:t>
            </a:r>
            <a:r>
              <a:rPr lang="fr-FR" sz="1600" b="1" err="1">
                <a:solidFill>
                  <a:prstClr val="white">
                    <a:lumMod val="50000"/>
                  </a:prstClr>
                </a:solidFill>
                <a:latin typeface="Calibri" panose="020F0502020204030204"/>
                <a:cs typeface="Calibri" panose="020F0502020204030204" pitchFamily="34" charset="0"/>
              </a:rPr>
              <a:t>patientelle</a:t>
            </a:r>
            <a:r>
              <a:rPr lang="fr-FR" sz="1600" b="1">
                <a:solidFill>
                  <a:prstClr val="white">
                    <a:lumMod val="50000"/>
                  </a:prstClr>
                </a:solidFill>
                <a:latin typeface="Calibri" panose="020F0502020204030204"/>
                <a:cs typeface="Calibri" panose="020F0502020204030204" pitchFamily="34" charset="0"/>
              </a:rPr>
              <a:t>)</a:t>
            </a:r>
          </a:p>
          <a:p>
            <a:pPr marL="1428750" lvl="2" indent="-285750" defTabSz="1219170">
              <a:spcBef>
                <a:spcPts val="600"/>
              </a:spcBef>
              <a:buClr>
                <a:srgbClr val="43B8B1"/>
              </a:buClr>
              <a:buSzPct val="100000"/>
              <a:buFont typeface="Wingdings 3" panose="05040102010807070707" pitchFamily="18" charset="2"/>
              <a:buChar char="u"/>
              <a:defRPr/>
            </a:pPr>
            <a:r>
              <a:rPr lang="fr-FR" sz="1600" b="1">
                <a:solidFill>
                  <a:prstClr val="white">
                    <a:lumMod val="50000"/>
                  </a:prstClr>
                </a:solidFill>
                <a:latin typeface="Calibri" panose="020F0502020204030204"/>
                <a:cs typeface="Calibri" panose="020F0502020204030204" pitchFamily="34" charset="0"/>
              </a:rPr>
              <a:t>Recours ou non à un secrétariat médical</a:t>
            </a:r>
          </a:p>
        </p:txBody>
      </p:sp>
      <p:graphicFrame>
        <p:nvGraphicFramePr>
          <p:cNvPr id="2" name="Tableau 2">
            <a:extLst>
              <a:ext uri="{FF2B5EF4-FFF2-40B4-BE49-F238E27FC236}">
                <a16:creationId xmlns:a16="http://schemas.microsoft.com/office/drawing/2014/main" id="{FF642A4F-B8F2-AC7E-68D0-27FD52232D0D}"/>
              </a:ext>
            </a:extLst>
          </p:cNvPr>
          <p:cNvGraphicFramePr>
            <a:graphicFrameLocks noGrp="1"/>
          </p:cNvGraphicFramePr>
          <p:nvPr>
            <p:extLst>
              <p:ext uri="{D42A27DB-BD31-4B8C-83A1-F6EECF244321}">
                <p14:modId xmlns:p14="http://schemas.microsoft.com/office/powerpoint/2010/main" val="277793577"/>
              </p:ext>
            </p:extLst>
          </p:nvPr>
        </p:nvGraphicFramePr>
        <p:xfrm>
          <a:off x="377997" y="1665215"/>
          <a:ext cx="11414180" cy="4564450"/>
        </p:xfrm>
        <a:graphic>
          <a:graphicData uri="http://schemas.openxmlformats.org/drawingml/2006/table">
            <a:tbl>
              <a:tblPr firstRow="1" bandRow="1">
                <a:tableStyleId>{2A488322-F2BA-4B5B-9748-0D474271808F}</a:tableStyleId>
              </a:tblPr>
              <a:tblGrid>
                <a:gridCol w="1188000">
                  <a:extLst>
                    <a:ext uri="{9D8B030D-6E8A-4147-A177-3AD203B41FA5}">
                      <a16:colId xmlns:a16="http://schemas.microsoft.com/office/drawing/2014/main" val="261430130"/>
                    </a:ext>
                  </a:extLst>
                </a:gridCol>
                <a:gridCol w="1866551">
                  <a:extLst>
                    <a:ext uri="{9D8B030D-6E8A-4147-A177-3AD203B41FA5}">
                      <a16:colId xmlns:a16="http://schemas.microsoft.com/office/drawing/2014/main" val="3024685095"/>
                    </a:ext>
                  </a:extLst>
                </a:gridCol>
                <a:gridCol w="4325449">
                  <a:extLst>
                    <a:ext uri="{9D8B030D-6E8A-4147-A177-3AD203B41FA5}">
                      <a16:colId xmlns:a16="http://schemas.microsoft.com/office/drawing/2014/main" val="2125512960"/>
                    </a:ext>
                  </a:extLst>
                </a:gridCol>
                <a:gridCol w="1012971">
                  <a:extLst>
                    <a:ext uri="{9D8B030D-6E8A-4147-A177-3AD203B41FA5}">
                      <a16:colId xmlns:a16="http://schemas.microsoft.com/office/drawing/2014/main" val="1554736019"/>
                    </a:ext>
                  </a:extLst>
                </a:gridCol>
                <a:gridCol w="1570838">
                  <a:extLst>
                    <a:ext uri="{9D8B030D-6E8A-4147-A177-3AD203B41FA5}">
                      <a16:colId xmlns:a16="http://schemas.microsoft.com/office/drawing/2014/main" val="3156394065"/>
                    </a:ext>
                  </a:extLst>
                </a:gridCol>
                <a:gridCol w="1450371">
                  <a:extLst>
                    <a:ext uri="{9D8B030D-6E8A-4147-A177-3AD203B41FA5}">
                      <a16:colId xmlns:a16="http://schemas.microsoft.com/office/drawing/2014/main" val="4123872494"/>
                    </a:ext>
                  </a:extLst>
                </a:gridCol>
              </a:tblGrid>
              <a:tr h="624979">
                <a:tc>
                  <a:txBody>
                    <a:bodyPr/>
                    <a:lstStyle/>
                    <a:p>
                      <a:pPr algn="ctr"/>
                      <a:r>
                        <a:rPr lang="fr-FR" sz="1600"/>
                        <a:t>Modalité d’exercice</a:t>
                      </a:r>
                    </a:p>
                  </a:txBody>
                  <a:tcPr>
                    <a:solidFill>
                      <a:srgbClr val="4CBBB6"/>
                    </a:solidFill>
                  </a:tcPr>
                </a:tc>
                <a:tc>
                  <a:txBody>
                    <a:bodyPr/>
                    <a:lstStyle/>
                    <a:p>
                      <a:pPr algn="ctr"/>
                      <a:r>
                        <a:rPr lang="fr-FR" sz="1600"/>
                        <a:t>Exemples</a:t>
                      </a:r>
                    </a:p>
                  </a:txBody>
                  <a:tcPr>
                    <a:solidFill>
                      <a:srgbClr val="4CBBB6"/>
                    </a:solidFill>
                  </a:tcPr>
                </a:tc>
                <a:tc>
                  <a:txBody>
                    <a:bodyPr/>
                    <a:lstStyle/>
                    <a:p>
                      <a:pPr algn="ctr"/>
                      <a:r>
                        <a:rPr lang="fr-FR" sz="1600"/>
                        <a:t>Besoins </a:t>
                      </a:r>
                    </a:p>
                  </a:txBody>
                  <a:tcPr>
                    <a:solidFill>
                      <a:srgbClr val="4CBBB6"/>
                    </a:solidFill>
                  </a:tcPr>
                </a:tc>
                <a:tc>
                  <a:txBody>
                    <a:bodyPr/>
                    <a:lstStyle/>
                    <a:p>
                      <a:pPr algn="ctr"/>
                      <a:r>
                        <a:rPr lang="fr-FR" sz="1600"/>
                        <a:t>Irritant concerné</a:t>
                      </a:r>
                    </a:p>
                  </a:txBody>
                  <a:tcPr>
                    <a:solidFill>
                      <a:srgbClr val="4CBBB6"/>
                    </a:solidFill>
                  </a:tcPr>
                </a:tc>
                <a:tc>
                  <a:txBody>
                    <a:bodyPr/>
                    <a:lstStyle/>
                    <a:p>
                      <a:pPr algn="ctr"/>
                      <a:r>
                        <a:rPr lang="fr-FR" sz="1600"/>
                        <a:t>BAL exposée via l’annuaire santé</a:t>
                      </a:r>
                    </a:p>
                  </a:txBody>
                  <a:tcPr>
                    <a:solidFill>
                      <a:srgbClr val="4CBBB6"/>
                    </a:solidFill>
                  </a:tcPr>
                </a:tc>
                <a:tc>
                  <a:txBody>
                    <a:bodyPr/>
                    <a:lstStyle/>
                    <a:p>
                      <a:pPr algn="ctr"/>
                      <a:r>
                        <a:rPr lang="fr-FR" sz="1600"/>
                        <a:t>Commentaires</a:t>
                      </a:r>
                    </a:p>
                  </a:txBody>
                  <a:tcPr>
                    <a:solidFill>
                      <a:srgbClr val="4CBBB6"/>
                    </a:solidFill>
                  </a:tcPr>
                </a:tc>
                <a:extLst>
                  <a:ext uri="{0D108BD9-81ED-4DB2-BD59-A6C34878D82A}">
                    <a16:rowId xmlns:a16="http://schemas.microsoft.com/office/drawing/2014/main" val="2696016564"/>
                  </a:ext>
                </a:extLst>
              </a:tr>
              <a:tr h="830511">
                <a:tc>
                  <a:txBody>
                    <a:bodyPr/>
                    <a:lstStyle/>
                    <a:p>
                      <a:r>
                        <a:rPr lang="fr-FR" sz="1600" b="1">
                          <a:solidFill>
                            <a:srgbClr val="FF0000"/>
                          </a:solidFill>
                        </a:rPr>
                        <a:t>Totalement individuel</a:t>
                      </a:r>
                    </a:p>
                  </a:txBody>
                  <a:tcPr/>
                </a:tc>
                <a:tc>
                  <a:txBody>
                    <a:bodyPr/>
                    <a:lstStyle/>
                    <a:p>
                      <a:r>
                        <a:rPr lang="fr-FR" sz="1600"/>
                        <a:t>Professionnel libéral exerçant seul (avec ou sans secrétariat)</a:t>
                      </a:r>
                    </a:p>
                  </a:txBody>
                  <a:tcPr/>
                </a:tc>
                <a:tc>
                  <a:txBody>
                    <a:bodyPr/>
                    <a:lstStyle/>
                    <a:p>
                      <a:r>
                        <a:rPr lang="fr-FR" sz="1600"/>
                        <a:t>- Déléguer sa BAL PER à un confrère en cas d’absence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a:t>- Déléguer sa BAL PER à un secrétariat</a:t>
                      </a:r>
                    </a:p>
                  </a:txBody>
                  <a:tcPr/>
                </a:tc>
                <a:tc>
                  <a:txBody>
                    <a:bodyPr/>
                    <a:lstStyle/>
                    <a:p>
                      <a:pPr algn="ctr"/>
                      <a:r>
                        <a:rPr lang="fr-FR" sz="1600"/>
                        <a:t>#2</a:t>
                      </a:r>
                    </a:p>
                  </a:txBody>
                  <a:tcPr/>
                </a:tc>
                <a:tc>
                  <a:txBody>
                    <a:bodyPr/>
                    <a:lstStyle/>
                    <a:p>
                      <a:pPr algn="ctr"/>
                      <a:r>
                        <a:rPr lang="fr-FR" sz="1600"/>
                        <a:t>BAL PER</a:t>
                      </a:r>
                    </a:p>
                  </a:txBody>
                  <a:tcPr/>
                </a:tc>
                <a:tc>
                  <a:txBody>
                    <a:bodyPr/>
                    <a:lstStyle/>
                    <a:p>
                      <a:endParaRPr lang="fr-FR" sz="1600"/>
                    </a:p>
                  </a:txBody>
                  <a:tcPr/>
                </a:tc>
                <a:extLst>
                  <a:ext uri="{0D108BD9-81ED-4DB2-BD59-A6C34878D82A}">
                    <a16:rowId xmlns:a16="http://schemas.microsoft.com/office/drawing/2014/main" val="1436613217"/>
                  </a:ext>
                </a:extLst>
              </a:tr>
              <a:tr h="1338045">
                <a:tc>
                  <a:txBody>
                    <a:bodyPr/>
                    <a:lstStyle/>
                    <a:p>
                      <a:r>
                        <a:rPr lang="fr-FR" sz="1600" b="1">
                          <a:solidFill>
                            <a:srgbClr val="FF0000"/>
                          </a:solidFill>
                        </a:rPr>
                        <a:t>Totalement mutualisé</a:t>
                      </a:r>
                    </a:p>
                  </a:txBody>
                  <a:tcPr/>
                </a:tc>
                <a:tc>
                  <a:txBody>
                    <a:bodyPr/>
                    <a:lstStyle/>
                    <a:p>
                      <a:r>
                        <a:rPr lang="fr-FR" sz="1600"/>
                        <a:t>Cabinet d’infirmiers</a:t>
                      </a:r>
                    </a:p>
                    <a:p>
                      <a:r>
                        <a:rPr lang="fr-FR" sz="1600"/>
                        <a:t>Maison de garde</a:t>
                      </a:r>
                    </a:p>
                    <a:p>
                      <a:r>
                        <a:rPr lang="fr-FR" sz="1600"/>
                        <a:t>…</a:t>
                      </a:r>
                    </a:p>
                  </a:txBody>
                  <a:tcPr/>
                </a:tc>
                <a:tc>
                  <a:txBody>
                    <a:bodyPr/>
                    <a:lstStyle/>
                    <a:p>
                      <a:r>
                        <a:rPr lang="fr-FR" sz="1600"/>
                        <a:t>- Assurer la continuité des soins. Le suivi médical et la gestion médico-administrative sont assurés via une BAL partagée par tous les professionnels du cabinet constitués en équipe de soins.</a:t>
                      </a:r>
                    </a:p>
                    <a:p>
                      <a:r>
                        <a:rPr lang="fr-FR" sz="1600"/>
                        <a:t>- BAL partagée associée dans l’annuaire santé à chaque professionnel du cabinet </a:t>
                      </a:r>
                    </a:p>
                  </a:txBody>
                  <a:tcPr/>
                </a:tc>
                <a:tc>
                  <a:txBody>
                    <a:bodyPr/>
                    <a:lstStyle/>
                    <a:p>
                      <a:pPr algn="ctr"/>
                      <a:r>
                        <a:rPr lang="fr-FR" sz="1600"/>
                        <a:t>#1</a:t>
                      </a:r>
                    </a:p>
                  </a:txBody>
                  <a:tcPr/>
                </a:tc>
                <a:tc>
                  <a:txBody>
                    <a:bodyPr/>
                    <a:lstStyle/>
                    <a:p>
                      <a:pPr algn="ctr"/>
                      <a:r>
                        <a:rPr lang="fr-FR" sz="1600"/>
                        <a:t>BAL CAB</a:t>
                      </a:r>
                    </a:p>
                  </a:txBody>
                  <a:tcPr/>
                </a:tc>
                <a:tc>
                  <a:txBody>
                    <a:bodyPr/>
                    <a:lstStyle/>
                    <a:p>
                      <a:r>
                        <a:rPr lang="fr-FR" sz="1600"/>
                        <a:t>A priori pas besoin de BAL PER</a:t>
                      </a:r>
                    </a:p>
                  </a:txBody>
                  <a:tcPr/>
                </a:tc>
                <a:extLst>
                  <a:ext uri="{0D108BD9-81ED-4DB2-BD59-A6C34878D82A}">
                    <a16:rowId xmlns:a16="http://schemas.microsoft.com/office/drawing/2014/main" val="1939082586"/>
                  </a:ext>
                </a:extLst>
              </a:tr>
              <a:tr h="372181">
                <a:tc>
                  <a:txBody>
                    <a:bodyPr/>
                    <a:lstStyle/>
                    <a:p>
                      <a:r>
                        <a:rPr lang="fr-FR" sz="1600" b="1">
                          <a:solidFill>
                            <a:srgbClr val="FF0000"/>
                          </a:solidFill>
                        </a:rPr>
                        <a:t>Mixte</a:t>
                      </a:r>
                    </a:p>
                  </a:txBody>
                  <a:tcPr/>
                </a:tc>
                <a:tc>
                  <a:txBody>
                    <a:bodyPr/>
                    <a:lstStyle/>
                    <a:p>
                      <a:r>
                        <a:rPr lang="fr-FR" sz="1600"/>
                        <a:t>Cabinet radiologie</a:t>
                      </a:r>
                    </a:p>
                    <a:p>
                      <a:r>
                        <a:rPr lang="fr-FR" sz="1600"/>
                        <a:t>MSP</a:t>
                      </a:r>
                    </a:p>
                    <a:p>
                      <a:r>
                        <a:rPr lang="fr-FR" sz="1600"/>
                        <a:t>…</a:t>
                      </a:r>
                    </a:p>
                  </a:txBody>
                  <a:tcPr/>
                </a:tc>
                <a:tc>
                  <a:txBody>
                    <a:bodyPr/>
                    <a:lstStyle/>
                    <a:p>
                      <a:r>
                        <a:rPr lang="fr-FR" sz="1600"/>
                        <a:t>- Simplifier la gestion médico-administrative en recourant à une ou plusieurs secrétaires médicales, mais la prise en charge reste individuelle par chaque professionnel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a:t>- BAL PER nécessaire. Pouvant être déléguée à un confrère en cas d’absence ou à son secrétariat</a:t>
                      </a:r>
                    </a:p>
                  </a:txBody>
                  <a:tcPr/>
                </a:tc>
                <a:tc>
                  <a:txBody>
                    <a:bodyPr/>
                    <a:lstStyle/>
                    <a:p>
                      <a:pPr algn="ctr"/>
                      <a:r>
                        <a:rPr lang="fr-FR" sz="1600"/>
                        <a:t>#1 &amp; #2</a:t>
                      </a:r>
                    </a:p>
                  </a:txBody>
                  <a:tcPr/>
                </a:tc>
                <a:tc>
                  <a:txBody>
                    <a:bodyPr/>
                    <a:lstStyle/>
                    <a:p>
                      <a:pPr algn="ctr"/>
                      <a:r>
                        <a:rPr lang="fr-FR" sz="1600"/>
                        <a:t>BAL CAB et/ou PER suivant l’organisation du cabinet</a:t>
                      </a:r>
                    </a:p>
                  </a:txBody>
                  <a:tcPr/>
                </a:tc>
                <a:tc>
                  <a:txBody>
                    <a:bodyPr/>
                    <a:lstStyle/>
                    <a:p>
                      <a:r>
                        <a:rPr lang="fr-FR" sz="1600"/>
                        <a:t>Des schémas organisation possibles entre BAL CAB et PER devront être proposés</a:t>
                      </a:r>
                    </a:p>
                  </a:txBody>
                  <a:tcPr/>
                </a:tc>
                <a:extLst>
                  <a:ext uri="{0D108BD9-81ED-4DB2-BD59-A6C34878D82A}">
                    <a16:rowId xmlns:a16="http://schemas.microsoft.com/office/drawing/2014/main" val="1214503911"/>
                  </a:ext>
                </a:extLst>
              </a:tr>
            </a:tbl>
          </a:graphicData>
        </a:graphic>
      </p:graphicFrame>
    </p:spTree>
    <p:extLst>
      <p:ext uri="{BB962C8B-B14F-4D97-AF65-F5344CB8AC3E}">
        <p14:creationId xmlns:p14="http://schemas.microsoft.com/office/powerpoint/2010/main" val="1363036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
            <a:extLst>
              <a:ext uri="{FF2B5EF4-FFF2-40B4-BE49-F238E27FC236}">
                <a16:creationId xmlns:a16="http://schemas.microsoft.com/office/drawing/2014/main" id="{5DBAA5EE-6ED0-4A03-B1BE-4F0B5F203A49}"/>
              </a:ext>
            </a:extLst>
          </p:cNvPr>
          <p:cNvSpPr txBox="1"/>
          <p:nvPr/>
        </p:nvSpPr>
        <p:spPr>
          <a:xfrm>
            <a:off x="1396767" y="219571"/>
            <a:ext cx="10914077" cy="553998"/>
          </a:xfrm>
          <a:prstGeom prst="rect">
            <a:avLst/>
          </a:prstGeom>
          <a:noFill/>
        </p:spPr>
        <p:txBody>
          <a:bodyPr wrap="square" rtlCol="0">
            <a:spAutoFit/>
          </a:bodyPr>
          <a:lstStyle/>
          <a:p>
            <a:r>
              <a:rPr lang="fr-FR" sz="3000" b="1">
                <a:solidFill>
                  <a:srgbClr val="FF0000"/>
                </a:solidFill>
                <a:latin typeface="Marianne" panose="02000000000000000000" pitchFamily="2" charset="0"/>
              </a:rPr>
              <a:t>Irritant #2 : </a:t>
            </a:r>
            <a:r>
              <a:rPr lang="fr-FR" sz="3000" b="1">
                <a:solidFill>
                  <a:srgbClr val="4CBBB6"/>
                </a:solidFill>
                <a:latin typeface="Marianne" panose="02000000000000000000" pitchFamily="2" charset="0"/>
              </a:rPr>
              <a:t>Focus portail </a:t>
            </a:r>
            <a:r>
              <a:rPr lang="fr-FR" sz="3000" b="1" err="1">
                <a:solidFill>
                  <a:srgbClr val="4CBBB6"/>
                </a:solidFill>
                <a:latin typeface="Marianne" panose="02000000000000000000" pitchFamily="2" charset="0"/>
              </a:rPr>
              <a:t>Enreg</a:t>
            </a:r>
            <a:r>
              <a:rPr lang="fr-FR" sz="3000" b="1">
                <a:solidFill>
                  <a:srgbClr val="4CBBB6"/>
                </a:solidFill>
                <a:latin typeface="Marianne" panose="02000000000000000000" pitchFamily="2" charset="0"/>
              </a:rPr>
              <a:t> (RPPS+) pour secrétaires / assistants</a:t>
            </a:r>
          </a:p>
        </p:txBody>
      </p:sp>
      <p:sp>
        <p:nvSpPr>
          <p:cNvPr id="8" name="TextBox 6">
            <a:extLst>
              <a:ext uri="{FF2B5EF4-FFF2-40B4-BE49-F238E27FC236}">
                <a16:creationId xmlns:a16="http://schemas.microsoft.com/office/drawing/2014/main" id="{4D8F10A9-9F7D-6C42-5941-1CEEF630D394}"/>
              </a:ext>
            </a:extLst>
          </p:cNvPr>
          <p:cNvSpPr txBox="1"/>
          <p:nvPr/>
        </p:nvSpPr>
        <p:spPr>
          <a:xfrm>
            <a:off x="-131079" y="3489606"/>
            <a:ext cx="5088973" cy="2462213"/>
          </a:xfrm>
          <a:prstGeom prst="rect">
            <a:avLst/>
          </a:prstGeom>
          <a:noFill/>
        </p:spPr>
        <p:txBody>
          <a:bodyPr wrap="square" lIns="91440" tIns="45720" rIns="91440" bIns="45720" numCol="1" anchor="t">
            <a:spAutoFit/>
          </a:bodyPr>
          <a:lstStyle/>
          <a:p>
            <a:pPr marL="514350" indent="-285750" defTabSz="1219170">
              <a:spcBef>
                <a:spcPts val="1200"/>
              </a:spcBef>
              <a:buClr>
                <a:srgbClr val="43B8B1"/>
              </a:buClr>
              <a:buSzPct val="100000"/>
              <a:buFont typeface="Wingdings 3" panose="05040102010807070707" pitchFamily="18" charset="2"/>
              <a:buChar char="u"/>
              <a:defRPr/>
            </a:pPr>
            <a:r>
              <a:rPr lang="fr-FR" sz="1600" b="1">
                <a:solidFill>
                  <a:prstClr val="white">
                    <a:lumMod val="50000"/>
                  </a:prstClr>
                </a:solidFill>
                <a:latin typeface="Calibri" panose="020F0502020204030204"/>
                <a:cs typeface="Calibri" panose="020F0502020204030204" pitchFamily="34" charset="0"/>
              </a:rPr>
              <a:t>Le portail </a:t>
            </a:r>
            <a:r>
              <a:rPr lang="fr-FR" sz="1600" b="1" err="1">
                <a:solidFill>
                  <a:prstClr val="white">
                    <a:lumMod val="50000"/>
                  </a:prstClr>
                </a:solidFill>
                <a:latin typeface="Calibri" panose="020F0502020204030204"/>
                <a:cs typeface="Calibri" panose="020F0502020204030204" pitchFamily="34" charset="0"/>
              </a:rPr>
              <a:t>Enreg</a:t>
            </a:r>
            <a:r>
              <a:rPr lang="fr-FR" sz="1600" b="1">
                <a:solidFill>
                  <a:prstClr val="white">
                    <a:lumMod val="50000"/>
                  </a:prstClr>
                </a:solidFill>
                <a:latin typeface="Calibri" panose="020F0502020204030204"/>
                <a:cs typeface="Calibri" panose="020F0502020204030204" pitchFamily="34" charset="0"/>
              </a:rPr>
              <a:t> est </a:t>
            </a:r>
            <a:r>
              <a:rPr lang="fr-FR" sz="1600" b="1">
                <a:solidFill>
                  <a:srgbClr val="4CBBB6"/>
                </a:solidFill>
                <a:latin typeface="Calibri" panose="020F0502020204030204"/>
                <a:cs typeface="Calibri" panose="020F0502020204030204" pitchFamily="34" charset="0"/>
              </a:rPr>
              <a:t>en production </a:t>
            </a:r>
            <a:r>
              <a:rPr lang="fr-FR" sz="1600" b="1">
                <a:solidFill>
                  <a:prstClr val="white">
                    <a:lumMod val="50000"/>
                  </a:prstClr>
                </a:solidFill>
                <a:latin typeface="Calibri" panose="020F0502020204030204"/>
                <a:cs typeface="Calibri" panose="020F0502020204030204" pitchFamily="34" charset="0"/>
              </a:rPr>
              <a:t>avec un processus similaire pour l’enregistrement des </a:t>
            </a:r>
            <a:r>
              <a:rPr lang="fr-FR" sz="1600" b="1">
                <a:solidFill>
                  <a:srgbClr val="4CBBB6"/>
                </a:solidFill>
                <a:latin typeface="Calibri" panose="020F0502020204030204"/>
                <a:cs typeface="Calibri" panose="020F0502020204030204" pitchFamily="34" charset="0"/>
              </a:rPr>
              <a:t>préparateurs en pharmacie </a:t>
            </a:r>
            <a:r>
              <a:rPr lang="fr-FR" sz="1600" b="1">
                <a:solidFill>
                  <a:prstClr val="white">
                    <a:lumMod val="50000"/>
                  </a:prstClr>
                </a:solidFill>
                <a:latin typeface="Calibri" panose="020F0502020204030204"/>
                <a:cs typeface="Calibri" panose="020F0502020204030204" pitchFamily="34" charset="0"/>
              </a:rPr>
              <a:t>par les titulaires d’officine</a:t>
            </a:r>
          </a:p>
          <a:p>
            <a:pPr marL="514350" indent="-285750" defTabSz="1219170">
              <a:spcBef>
                <a:spcPts val="1200"/>
              </a:spcBef>
              <a:buClr>
                <a:srgbClr val="43B8B1"/>
              </a:buClr>
              <a:buSzPct val="100000"/>
              <a:buFont typeface="Wingdings 3" panose="05040102010807070707" pitchFamily="18" charset="2"/>
              <a:buChar char="u"/>
              <a:defRPr/>
            </a:pPr>
            <a:r>
              <a:rPr lang="fr-FR" sz="1600" b="1">
                <a:solidFill>
                  <a:prstClr val="white">
                    <a:lumMod val="50000"/>
                  </a:prstClr>
                </a:solidFill>
                <a:latin typeface="Calibri" panose="020F0502020204030204"/>
                <a:cs typeface="Calibri" panose="020F0502020204030204" pitchFamily="34" charset="0"/>
              </a:rPr>
              <a:t>Un titulaire d’un cabinet est </a:t>
            </a:r>
            <a:r>
              <a:rPr lang="fr-FR" sz="1600" b="1">
                <a:solidFill>
                  <a:srgbClr val="4CBBB6"/>
                </a:solidFill>
                <a:latin typeface="Calibri" panose="020F0502020204030204"/>
                <a:cs typeface="Calibri" panose="020F0502020204030204" pitchFamily="34" charset="0"/>
              </a:rPr>
              <a:t>automatiquement habilité </a:t>
            </a:r>
            <a:r>
              <a:rPr lang="fr-FR" sz="1600" b="1">
                <a:solidFill>
                  <a:prstClr val="white">
                    <a:lumMod val="50000"/>
                  </a:prstClr>
                </a:solidFill>
                <a:latin typeface="Calibri" panose="020F0502020204030204"/>
                <a:cs typeface="Calibri" panose="020F0502020204030204" pitchFamily="34" charset="0"/>
              </a:rPr>
              <a:t>à déclarer une secrétaire rattachée à son cabinet. Il agit en tant qu’autorité d’enregistrement. Pas besoin de réaliser des démarches préalables auprès de l’ANS. </a:t>
            </a:r>
          </a:p>
        </p:txBody>
      </p:sp>
      <p:pic>
        <p:nvPicPr>
          <p:cNvPr id="4" name="Image 3">
            <a:extLst>
              <a:ext uri="{FF2B5EF4-FFF2-40B4-BE49-F238E27FC236}">
                <a16:creationId xmlns:a16="http://schemas.microsoft.com/office/drawing/2014/main" id="{86630AD0-5617-92E2-C2F7-A3CB4D9653FD}"/>
              </a:ext>
            </a:extLst>
          </p:cNvPr>
          <p:cNvPicPr>
            <a:picLocks noChangeAspect="1"/>
          </p:cNvPicPr>
          <p:nvPr/>
        </p:nvPicPr>
        <p:blipFill>
          <a:blip r:embed="rId3"/>
          <a:stretch>
            <a:fillRect/>
          </a:stretch>
        </p:blipFill>
        <p:spPr>
          <a:xfrm>
            <a:off x="59643" y="1018350"/>
            <a:ext cx="4898251" cy="2243427"/>
          </a:xfrm>
          <a:prstGeom prst="rect">
            <a:avLst/>
          </a:prstGeom>
        </p:spPr>
      </p:pic>
      <p:sp>
        <p:nvSpPr>
          <p:cNvPr id="7" name="TextBox 6">
            <a:extLst>
              <a:ext uri="{FF2B5EF4-FFF2-40B4-BE49-F238E27FC236}">
                <a16:creationId xmlns:a16="http://schemas.microsoft.com/office/drawing/2014/main" id="{00025CE5-FCB3-289B-F08F-CF007BAAF1D6}"/>
              </a:ext>
            </a:extLst>
          </p:cNvPr>
          <p:cNvSpPr txBox="1"/>
          <p:nvPr/>
        </p:nvSpPr>
        <p:spPr>
          <a:xfrm>
            <a:off x="6120781" y="1018350"/>
            <a:ext cx="5774460" cy="5570756"/>
          </a:xfrm>
          <a:prstGeom prst="rect">
            <a:avLst/>
          </a:prstGeom>
          <a:noFill/>
        </p:spPr>
        <p:txBody>
          <a:bodyPr wrap="square" lIns="91440" tIns="45720" rIns="91440" bIns="45720" numCol="1" anchor="t">
            <a:spAutoFit/>
          </a:bodyPr>
          <a:lstStyle/>
          <a:p>
            <a:pPr marL="228600" defTabSz="1219170">
              <a:spcBef>
                <a:spcPts val="1200"/>
              </a:spcBef>
              <a:buClr>
                <a:srgbClr val="43B8B1"/>
              </a:buClr>
              <a:buSzPct val="100000"/>
              <a:defRPr/>
            </a:pPr>
            <a:r>
              <a:rPr lang="fr-FR" sz="1600" b="1">
                <a:solidFill>
                  <a:srgbClr val="FF0000"/>
                </a:solidFill>
                <a:latin typeface="Calibri" panose="020F0502020204030204"/>
                <a:cs typeface="Calibri" panose="020F0502020204030204" pitchFamily="34" charset="0"/>
              </a:rPr>
              <a:t>Portail de demande d’enregistrement (secrétaires …) : </a:t>
            </a:r>
          </a:p>
          <a:p>
            <a:pPr marL="1028700" lvl="1" indent="-342900" defTabSz="1219170">
              <a:spcBef>
                <a:spcPts val="1200"/>
              </a:spcBef>
              <a:buClr>
                <a:srgbClr val="43B8B1"/>
              </a:buClr>
              <a:buSzPct val="100000"/>
              <a:buFont typeface="+mj-lt"/>
              <a:buAutoNum type="arabicPeriod"/>
              <a:defRPr/>
            </a:pPr>
            <a:r>
              <a:rPr lang="fr-FR" sz="1600" b="1">
                <a:solidFill>
                  <a:prstClr val="white">
                    <a:lumMod val="50000"/>
                  </a:prstClr>
                </a:solidFill>
                <a:latin typeface="Calibri" panose="020F0502020204030204"/>
                <a:cs typeface="Calibri" panose="020F0502020204030204" pitchFamily="34" charset="0"/>
              </a:rPr>
              <a:t>Authentification France </a:t>
            </a:r>
            <a:r>
              <a:rPr lang="fr-FR" sz="1600" b="1" err="1">
                <a:solidFill>
                  <a:prstClr val="white">
                    <a:lumMod val="50000"/>
                  </a:prstClr>
                </a:solidFill>
                <a:latin typeface="Calibri" panose="020F0502020204030204"/>
                <a:cs typeface="Calibri" panose="020F0502020204030204" pitchFamily="34" charset="0"/>
              </a:rPr>
              <a:t>Connect</a:t>
            </a:r>
            <a:endParaRPr lang="fr-FR" sz="1600" b="1">
              <a:solidFill>
                <a:prstClr val="white">
                  <a:lumMod val="50000"/>
                </a:prstClr>
              </a:solidFill>
              <a:latin typeface="Calibri" panose="020F0502020204030204"/>
              <a:cs typeface="Calibri" panose="020F0502020204030204" pitchFamily="34" charset="0"/>
            </a:endParaRPr>
          </a:p>
          <a:p>
            <a:pPr marL="1028700" lvl="1" indent="-342900" defTabSz="1219170">
              <a:spcBef>
                <a:spcPts val="1200"/>
              </a:spcBef>
              <a:buClr>
                <a:srgbClr val="43B8B1"/>
              </a:buClr>
              <a:buSzPct val="100000"/>
              <a:buFont typeface="+mj-lt"/>
              <a:buAutoNum type="arabicPeriod"/>
              <a:defRPr/>
            </a:pPr>
            <a:r>
              <a:rPr lang="fr-FR" sz="1600" b="1">
                <a:solidFill>
                  <a:prstClr val="white">
                    <a:lumMod val="50000"/>
                  </a:prstClr>
                </a:solidFill>
                <a:latin typeface="Calibri" panose="020F0502020204030204"/>
                <a:cs typeface="Calibri" panose="020F0502020204030204" pitchFamily="34" charset="0"/>
              </a:rPr>
              <a:t>Saisie de l’état civil + données de contact par la secrétaire </a:t>
            </a:r>
          </a:p>
          <a:p>
            <a:pPr marL="1028700" lvl="1" indent="-342900" defTabSz="1219170">
              <a:spcBef>
                <a:spcPts val="1200"/>
              </a:spcBef>
              <a:buClr>
                <a:srgbClr val="43B8B1"/>
              </a:buClr>
              <a:buSzPct val="100000"/>
              <a:buFont typeface="+mj-lt"/>
              <a:buAutoNum type="arabicPeriod"/>
              <a:defRPr/>
            </a:pPr>
            <a:r>
              <a:rPr lang="fr-FR" sz="1600" b="1">
                <a:solidFill>
                  <a:prstClr val="white">
                    <a:lumMod val="50000"/>
                  </a:prstClr>
                </a:solidFill>
                <a:latin typeface="Calibri" panose="020F0502020204030204"/>
                <a:cs typeface="Calibri" panose="020F0502020204030204" pitchFamily="34" charset="0"/>
              </a:rPr>
              <a:t>La secrétaire doit rechercher le RPPS du professionnel qui l’emploi (déclaration situation d’exercice)</a:t>
            </a:r>
          </a:p>
          <a:p>
            <a:pPr marL="228600" defTabSz="1219170">
              <a:spcBef>
                <a:spcPts val="1200"/>
              </a:spcBef>
              <a:buClr>
                <a:srgbClr val="43B8B1"/>
              </a:buClr>
              <a:buSzPct val="100000"/>
              <a:defRPr/>
            </a:pPr>
            <a:endParaRPr lang="fr-FR" sz="1600" b="1">
              <a:solidFill>
                <a:srgbClr val="FF0000"/>
              </a:solidFill>
              <a:latin typeface="Calibri" panose="020F0502020204030204"/>
              <a:cs typeface="Calibri" panose="020F0502020204030204" pitchFamily="34" charset="0"/>
            </a:endParaRPr>
          </a:p>
          <a:p>
            <a:pPr marL="228600" defTabSz="1219170">
              <a:spcBef>
                <a:spcPts val="1200"/>
              </a:spcBef>
              <a:buClr>
                <a:srgbClr val="43B8B1"/>
              </a:buClr>
              <a:buSzPct val="100000"/>
              <a:defRPr/>
            </a:pPr>
            <a:r>
              <a:rPr lang="fr-FR" sz="1600" b="1">
                <a:solidFill>
                  <a:srgbClr val="FF0000"/>
                </a:solidFill>
                <a:latin typeface="Calibri" panose="020F0502020204030204"/>
                <a:cs typeface="Calibri" panose="020F0502020204030204" pitchFamily="34" charset="0"/>
              </a:rPr>
              <a:t>Portail de gestion pour le titulaire du cabinet :</a:t>
            </a:r>
          </a:p>
          <a:p>
            <a:pPr marL="1028700" lvl="1" indent="-342900" defTabSz="1219170">
              <a:spcBef>
                <a:spcPts val="1200"/>
              </a:spcBef>
              <a:buClr>
                <a:srgbClr val="43B8B1"/>
              </a:buClr>
              <a:buSzPct val="100000"/>
              <a:buFont typeface="+mj-lt"/>
              <a:buAutoNum type="arabicPeriod"/>
              <a:defRPr/>
            </a:pPr>
            <a:r>
              <a:rPr lang="fr-FR" sz="1600" b="1">
                <a:solidFill>
                  <a:prstClr val="white">
                    <a:lumMod val="50000"/>
                  </a:prstClr>
                </a:solidFill>
                <a:latin typeface="Calibri" panose="020F0502020204030204"/>
                <a:cs typeface="Calibri" panose="020F0502020204030204" pitchFamily="34" charset="0"/>
              </a:rPr>
              <a:t>Authentification PSC</a:t>
            </a:r>
          </a:p>
          <a:p>
            <a:pPr marL="1028700" lvl="1" indent="-342900" defTabSz="1219170">
              <a:spcBef>
                <a:spcPts val="1200"/>
              </a:spcBef>
              <a:buClr>
                <a:srgbClr val="43B8B1"/>
              </a:buClr>
              <a:buSzPct val="100000"/>
              <a:buFont typeface="+mj-lt"/>
              <a:buAutoNum type="arabicPeriod"/>
              <a:defRPr/>
            </a:pPr>
            <a:r>
              <a:rPr lang="fr-FR" sz="1600" b="1">
                <a:solidFill>
                  <a:prstClr val="white">
                    <a:lumMod val="50000"/>
                  </a:prstClr>
                </a:solidFill>
                <a:latin typeface="Calibri" panose="020F0502020204030204"/>
                <a:cs typeface="Calibri" panose="020F0502020204030204" pitchFamily="34" charset="0"/>
              </a:rPr>
              <a:t>Validation des demandes reçues ou saisie directe de l’état civil + données de contact de la secrétaire </a:t>
            </a:r>
          </a:p>
          <a:p>
            <a:pPr marL="1028700" lvl="1" indent="-342900" defTabSz="1219170">
              <a:spcBef>
                <a:spcPts val="1200"/>
              </a:spcBef>
              <a:buClr>
                <a:srgbClr val="43B8B1"/>
              </a:buClr>
              <a:buSzPct val="100000"/>
              <a:buFont typeface="+mj-lt"/>
              <a:buAutoNum type="arabicPeriod"/>
              <a:defRPr/>
            </a:pPr>
            <a:r>
              <a:rPr lang="fr-FR" sz="1600" b="1">
                <a:solidFill>
                  <a:prstClr val="white">
                    <a:lumMod val="50000"/>
                  </a:prstClr>
                </a:solidFill>
                <a:latin typeface="Calibri" panose="020F0502020204030204"/>
                <a:cs typeface="Calibri" panose="020F0502020204030204" pitchFamily="34" charset="0"/>
              </a:rPr>
              <a:t>Le RPPS est transmis à la secrétaire dans les 30 minutes qui suivent la validation</a:t>
            </a:r>
          </a:p>
          <a:p>
            <a:pPr marL="1028700" lvl="1" indent="-342900" defTabSz="1219170">
              <a:spcBef>
                <a:spcPts val="1200"/>
              </a:spcBef>
              <a:buClr>
                <a:srgbClr val="43B8B1"/>
              </a:buClr>
              <a:buSzPct val="100000"/>
              <a:buFont typeface="+mj-lt"/>
              <a:buAutoNum type="arabicPeriod"/>
              <a:defRPr/>
            </a:pPr>
            <a:r>
              <a:rPr lang="fr-FR" sz="1600" b="1" err="1">
                <a:solidFill>
                  <a:prstClr val="white">
                    <a:lumMod val="50000"/>
                  </a:prstClr>
                </a:solidFill>
                <a:latin typeface="Calibri" panose="020F0502020204030204"/>
                <a:cs typeface="Calibri" panose="020F0502020204030204" pitchFamily="34" charset="0"/>
              </a:rPr>
              <a:t>eCPS</a:t>
            </a:r>
            <a:r>
              <a:rPr lang="fr-FR" sz="1600" b="1">
                <a:solidFill>
                  <a:prstClr val="white">
                    <a:lumMod val="50000"/>
                  </a:prstClr>
                </a:solidFill>
                <a:latin typeface="Calibri" panose="020F0502020204030204"/>
                <a:cs typeface="Calibri" panose="020F0502020204030204" pitchFamily="34" charset="0"/>
              </a:rPr>
              <a:t> activable par la secrétaire dans un délai de 48h</a:t>
            </a:r>
          </a:p>
          <a:p>
            <a:pPr marL="228600" defTabSz="1219170">
              <a:spcBef>
                <a:spcPts val="1200"/>
              </a:spcBef>
              <a:buClr>
                <a:srgbClr val="43B8B1"/>
              </a:buClr>
              <a:buSzPct val="100000"/>
              <a:defRPr/>
            </a:pPr>
            <a:r>
              <a:rPr lang="fr-FR" sz="1600" b="1">
                <a:solidFill>
                  <a:prstClr val="white">
                    <a:lumMod val="50000"/>
                  </a:prstClr>
                </a:solidFill>
                <a:latin typeface="Calibri" panose="020F0502020204030204"/>
                <a:cs typeface="Calibri" panose="020F0502020204030204" pitchFamily="34" charset="0"/>
              </a:rPr>
              <a:t>Le titulaire du cabinet peut spécifier une date de fin de situation d’exercice ou y mettre un terme à la demande</a:t>
            </a:r>
          </a:p>
        </p:txBody>
      </p:sp>
      <p:pic>
        <p:nvPicPr>
          <p:cNvPr id="10" name="Image 9">
            <a:extLst>
              <a:ext uri="{FF2B5EF4-FFF2-40B4-BE49-F238E27FC236}">
                <a16:creationId xmlns:a16="http://schemas.microsoft.com/office/drawing/2014/main" id="{00B24C73-AE5D-2D0F-6C87-FAD3567B4302}"/>
              </a:ext>
            </a:extLst>
          </p:cNvPr>
          <p:cNvPicPr>
            <a:picLocks noChangeAspect="1"/>
          </p:cNvPicPr>
          <p:nvPr/>
        </p:nvPicPr>
        <p:blipFill>
          <a:blip r:embed="rId4"/>
          <a:stretch>
            <a:fillRect/>
          </a:stretch>
        </p:blipFill>
        <p:spPr>
          <a:xfrm>
            <a:off x="5049285" y="4101440"/>
            <a:ext cx="1674802" cy="1446420"/>
          </a:xfrm>
          <a:prstGeom prst="rect">
            <a:avLst/>
          </a:prstGeom>
          <a:ln>
            <a:noFill/>
          </a:ln>
          <a:effectLst>
            <a:outerShdw blurRad="292100" dist="139700" dir="2700000" algn="tl" rotWithShape="0">
              <a:srgbClr val="333333">
                <a:alpha val="65000"/>
              </a:srgbClr>
            </a:outerShdw>
          </a:effectLst>
        </p:spPr>
      </p:pic>
      <p:pic>
        <p:nvPicPr>
          <p:cNvPr id="12" name="Image 11">
            <a:extLst>
              <a:ext uri="{FF2B5EF4-FFF2-40B4-BE49-F238E27FC236}">
                <a16:creationId xmlns:a16="http://schemas.microsoft.com/office/drawing/2014/main" id="{5EE6A061-CB81-90A7-8D3D-B70DA8BAB2B2}"/>
              </a:ext>
            </a:extLst>
          </p:cNvPr>
          <p:cNvPicPr>
            <a:picLocks noChangeAspect="1"/>
          </p:cNvPicPr>
          <p:nvPr/>
        </p:nvPicPr>
        <p:blipFill>
          <a:blip r:embed="rId5"/>
          <a:stretch>
            <a:fillRect/>
          </a:stretch>
        </p:blipFill>
        <p:spPr>
          <a:xfrm>
            <a:off x="5049285" y="1478963"/>
            <a:ext cx="1612078" cy="16918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4834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BDEF5B5-360E-2B4C-9795-D7CB4D752883}"/>
              </a:ext>
            </a:extLst>
          </p:cNvPr>
          <p:cNvSpPr txBox="1"/>
          <p:nvPr/>
        </p:nvSpPr>
        <p:spPr>
          <a:xfrm>
            <a:off x="4490750" y="1197780"/>
            <a:ext cx="7654897" cy="3774416"/>
          </a:xfrm>
          <a:prstGeom prst="rect">
            <a:avLst/>
          </a:prstGeom>
          <a:noFill/>
        </p:spPr>
        <p:txBody>
          <a:bodyPr wrap="square" lIns="0" tIns="0" rIns="180000" bIns="108000" rtlCol="0" anchor="t" anchorCtr="0">
            <a:noAutofit/>
          </a:bodyPr>
          <a:lstStyle/>
          <a:p>
            <a:pPr marL="400050" indent="-400050">
              <a:spcBef>
                <a:spcPts val="600"/>
              </a:spcBef>
              <a:spcAft>
                <a:spcPts val="600"/>
              </a:spcAft>
              <a:buSzPct val="100000"/>
              <a:buFontTx/>
              <a:buAutoNum type="romanUcPeriod"/>
              <a:defRPr/>
            </a:pPr>
            <a:r>
              <a:rPr lang="fr-FR" sz="1700" dirty="0">
                <a:solidFill>
                  <a:schemeClr val="bg1"/>
                </a:solidFill>
                <a:latin typeface="Marianne"/>
                <a:ea typeface="+mn-lt"/>
                <a:cs typeface="+mn-lt"/>
              </a:rPr>
              <a:t>Introduction (20’)</a:t>
            </a:r>
          </a:p>
          <a:p>
            <a:pPr marL="857250" lvl="1" indent="-400050">
              <a:spcBef>
                <a:spcPts val="600"/>
              </a:spcBef>
              <a:spcAft>
                <a:spcPts val="600"/>
              </a:spcAft>
              <a:buSzPct val="100000"/>
              <a:buFont typeface="Arial" panose="020B0604020202020204" pitchFamily="34" charset="0"/>
              <a:buChar char="•"/>
              <a:defRPr/>
            </a:pPr>
            <a:r>
              <a:rPr lang="fr-FR" sz="1700" dirty="0">
                <a:solidFill>
                  <a:schemeClr val="bg1"/>
                </a:solidFill>
                <a:latin typeface="Marianne"/>
                <a:ea typeface="+mn-lt"/>
                <a:cs typeface="+mn-lt"/>
              </a:rPr>
              <a:t>Avancement depuis atelier #5</a:t>
            </a:r>
          </a:p>
          <a:p>
            <a:pPr marL="857250" lvl="1" indent="-400050">
              <a:spcBef>
                <a:spcPts val="600"/>
              </a:spcBef>
              <a:spcAft>
                <a:spcPts val="600"/>
              </a:spcAft>
              <a:buSzPct val="100000"/>
              <a:buFont typeface="Arial" panose="020B0604020202020204" pitchFamily="34" charset="0"/>
              <a:buChar char="•"/>
              <a:defRPr/>
            </a:pPr>
            <a:r>
              <a:rPr lang="fr-FR" sz="1700" dirty="0">
                <a:solidFill>
                  <a:schemeClr val="bg1"/>
                </a:solidFill>
                <a:latin typeface="Marianne"/>
                <a:ea typeface="+mn-lt"/>
                <a:cs typeface="+mn-lt"/>
              </a:rPr>
              <a:t>Planning prévisionnel actualisé</a:t>
            </a:r>
          </a:p>
          <a:p>
            <a:pPr marL="400050" indent="-400050">
              <a:spcBef>
                <a:spcPts val="600"/>
              </a:spcBef>
              <a:spcAft>
                <a:spcPts val="600"/>
              </a:spcAft>
              <a:buSzPct val="100000"/>
              <a:buFontTx/>
              <a:buAutoNum type="romanUcPeriod"/>
              <a:defRPr/>
            </a:pPr>
            <a:r>
              <a:rPr lang="fr-FR" sz="1700" dirty="0">
                <a:solidFill>
                  <a:schemeClr val="bg1"/>
                </a:solidFill>
                <a:latin typeface="Marianne"/>
                <a:ea typeface="+mn-lt"/>
                <a:cs typeface="+mn-lt"/>
              </a:rPr>
              <a:t>Référentiel #1 v1.6 : préparation concertation</a:t>
            </a:r>
          </a:p>
          <a:p>
            <a:pPr marL="857250" lvl="1" indent="-400050">
              <a:spcBef>
                <a:spcPts val="600"/>
              </a:spcBef>
              <a:spcAft>
                <a:spcPts val="600"/>
              </a:spcAft>
              <a:buSzPct val="100000"/>
              <a:buFont typeface="Arial" panose="020B0604020202020204" pitchFamily="34" charset="0"/>
              <a:buChar char="•"/>
              <a:defRPr/>
            </a:pPr>
            <a:r>
              <a:rPr lang="fr-FR" sz="1700" dirty="0">
                <a:solidFill>
                  <a:schemeClr val="bg1"/>
                </a:solidFill>
                <a:latin typeface="Marianne"/>
                <a:ea typeface="+mn-lt"/>
                <a:cs typeface="+mn-lt"/>
              </a:rPr>
              <a:t>Nouveautés relatives aux fonctions de délégation Sentinelle (30’)</a:t>
            </a:r>
          </a:p>
          <a:p>
            <a:pPr marL="857250" lvl="1" indent="-400050">
              <a:spcBef>
                <a:spcPts val="600"/>
              </a:spcBef>
              <a:spcAft>
                <a:spcPts val="600"/>
              </a:spcAft>
              <a:buSzPct val="100000"/>
              <a:buFont typeface="Arial" panose="020B0604020202020204" pitchFamily="34" charset="0"/>
              <a:buChar char="•"/>
              <a:defRPr/>
            </a:pPr>
            <a:r>
              <a:rPr lang="fr-FR" sz="1700" dirty="0">
                <a:solidFill>
                  <a:schemeClr val="bg1"/>
                </a:solidFill>
                <a:latin typeface="Marianne"/>
                <a:ea typeface="+mn-lt"/>
                <a:cs typeface="+mn-lt"/>
              </a:rPr>
              <a:t>Autres nouveautés (25’)</a:t>
            </a:r>
          </a:p>
          <a:p>
            <a:pPr marL="400050" indent="-400050">
              <a:spcBef>
                <a:spcPts val="600"/>
              </a:spcBef>
              <a:spcAft>
                <a:spcPts val="600"/>
              </a:spcAft>
              <a:buSzPct val="100000"/>
              <a:buFontTx/>
              <a:buAutoNum type="romanUcPeriod"/>
              <a:defRPr/>
            </a:pPr>
            <a:r>
              <a:rPr lang="fr-FR" sz="1700" dirty="0">
                <a:solidFill>
                  <a:schemeClr val="bg1"/>
                </a:solidFill>
                <a:latin typeface="Marianne"/>
                <a:ea typeface="+mn-lt"/>
                <a:cs typeface="+mn-lt"/>
              </a:rPr>
              <a:t>Modalités de mise en conformité du Ref#1 v1.6 (10’)</a:t>
            </a:r>
          </a:p>
          <a:p>
            <a:pPr marL="400050" indent="-400050">
              <a:spcBef>
                <a:spcPts val="600"/>
              </a:spcBef>
              <a:spcAft>
                <a:spcPts val="600"/>
              </a:spcAft>
              <a:buSzPct val="100000"/>
              <a:buFontTx/>
              <a:buAutoNum type="romanUcPeriod"/>
              <a:defRPr/>
            </a:pPr>
            <a:r>
              <a:rPr lang="fr-FR" sz="1700" dirty="0">
                <a:solidFill>
                  <a:schemeClr val="bg1"/>
                </a:solidFill>
                <a:latin typeface="Marianne"/>
                <a:ea typeface="+mn-lt"/>
                <a:cs typeface="+mn-lt"/>
              </a:rPr>
              <a:t>Suite des travaux (5’)</a:t>
            </a:r>
          </a:p>
          <a:p>
            <a:pPr>
              <a:spcBef>
                <a:spcPts val="600"/>
              </a:spcBef>
              <a:spcAft>
                <a:spcPts val="600"/>
              </a:spcAft>
              <a:buSzPct val="100000"/>
              <a:defRPr/>
            </a:pPr>
            <a:endParaRPr lang="fr-FR" sz="1700" dirty="0">
              <a:solidFill>
                <a:schemeClr val="bg1"/>
              </a:solidFill>
              <a:latin typeface="Marianne"/>
              <a:ea typeface="+mn-lt"/>
              <a:cs typeface="+mn-lt"/>
            </a:endParaRPr>
          </a:p>
          <a:p>
            <a:pPr>
              <a:spcBef>
                <a:spcPts val="600"/>
              </a:spcBef>
              <a:spcAft>
                <a:spcPts val="600"/>
              </a:spcAft>
              <a:buSzPct val="100000"/>
              <a:defRPr/>
            </a:pPr>
            <a:endParaRPr lang="fr-FR" sz="1700" dirty="0">
              <a:solidFill>
                <a:schemeClr val="bg1"/>
              </a:solidFill>
              <a:latin typeface="Marianne"/>
              <a:ea typeface="+mn-lt"/>
              <a:cs typeface="+mn-lt"/>
            </a:endParaRPr>
          </a:p>
          <a:p>
            <a:pPr lvl="1">
              <a:spcBef>
                <a:spcPts val="600"/>
              </a:spcBef>
              <a:buSzPct val="100000"/>
              <a:defRPr/>
            </a:pPr>
            <a:endParaRPr lang="fr-FR" sz="1700" dirty="0">
              <a:solidFill>
                <a:schemeClr val="bg1"/>
              </a:solidFill>
              <a:latin typeface="Calibri"/>
              <a:ea typeface="+mn-lt"/>
              <a:cs typeface="Calibri"/>
            </a:endParaRPr>
          </a:p>
          <a:p>
            <a:pPr marL="857250" lvl="1" indent="-400050">
              <a:spcBef>
                <a:spcPts val="600"/>
              </a:spcBef>
              <a:buSzPct val="100000"/>
              <a:buFont typeface="Arial" panose="020F0302020204030204"/>
              <a:buChar char="•"/>
              <a:defRPr/>
            </a:pPr>
            <a:endParaRPr lang="fr-FR" sz="1700" dirty="0">
              <a:solidFill>
                <a:schemeClr val="bg1"/>
              </a:solidFill>
              <a:ea typeface="Calibri"/>
              <a:cs typeface="Calibri"/>
            </a:endParaRPr>
          </a:p>
        </p:txBody>
      </p:sp>
      <p:sp>
        <p:nvSpPr>
          <p:cNvPr id="3" name="ZoneTexte 2">
            <a:extLst>
              <a:ext uri="{FF2B5EF4-FFF2-40B4-BE49-F238E27FC236}">
                <a16:creationId xmlns:a16="http://schemas.microsoft.com/office/drawing/2014/main" id="{ACC81DA4-3935-ED4E-BCBC-4EA9D3B0C3A3}"/>
              </a:ext>
            </a:extLst>
          </p:cNvPr>
          <p:cNvSpPr txBox="1"/>
          <p:nvPr/>
        </p:nvSpPr>
        <p:spPr>
          <a:xfrm>
            <a:off x="1471112" y="2571657"/>
            <a:ext cx="1672401" cy="575345"/>
          </a:xfrm>
          <a:prstGeom prst="rect">
            <a:avLst/>
          </a:prstGeom>
          <a:noFill/>
        </p:spPr>
        <p:txBody>
          <a:bodyPr wrap="square" lIns="0" tIns="108000" rIns="72000" bIns="108000" rtlCol="0" anchor="t" anchorCtr="0">
            <a:noAutofit/>
          </a:bodyPr>
          <a:lstStyle/>
          <a:p>
            <a:pPr marL="0" marR="0" lvl="0" indent="0" algn="l" defTabSz="914400" rtl="0" eaLnBrk="1" fontAlgn="auto" latinLnBrk="0" hangingPunct="1">
              <a:lnSpc>
                <a:spcPct val="100000"/>
              </a:lnSpc>
              <a:spcBef>
                <a:spcPts val="0"/>
              </a:spcBef>
              <a:spcAft>
                <a:spcPts val="0"/>
              </a:spcAft>
              <a:buClrTx/>
              <a:buSzPct val="100000"/>
              <a:buFont typeface="Wingdings" panose="05000000000000000000" pitchFamily="2" charset="2"/>
              <a:buNone/>
              <a:tabLst/>
              <a:defRPr/>
            </a:pPr>
            <a:r>
              <a:rPr lang="fr-FR" sz="3000" b="1">
                <a:solidFill>
                  <a:schemeClr val="bg1"/>
                </a:solidFill>
                <a:latin typeface="Marianne" panose="02000000000000000000" pitchFamily="2" charset="0"/>
                <a:cs typeface="Arial Black" panose="020B0604020202020204" pitchFamily="34" charset="0"/>
              </a:rPr>
              <a:t>ORDRE DU JOUR</a:t>
            </a:r>
            <a:endParaRPr kumimoji="0" lang="fr-FR" sz="3000" b="1" u="none" strike="noStrike" kern="1200" cap="none" spc="0" normalizeH="0" baseline="0" noProof="0">
              <a:ln>
                <a:noFill/>
              </a:ln>
              <a:solidFill>
                <a:schemeClr val="bg1"/>
              </a:solidFill>
              <a:effectLst/>
              <a:uLnTx/>
              <a:uFillTx/>
              <a:latin typeface="Marianne" panose="02000000000000000000" pitchFamily="2" charset="0"/>
              <a:cs typeface="Arial Black" panose="020B0604020202020204" pitchFamily="34" charset="0"/>
            </a:endParaRPr>
          </a:p>
        </p:txBody>
      </p:sp>
    </p:spTree>
    <p:extLst>
      <p:ext uri="{BB962C8B-B14F-4D97-AF65-F5344CB8AC3E}">
        <p14:creationId xmlns:p14="http://schemas.microsoft.com/office/powerpoint/2010/main" val="3617664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
            <a:extLst>
              <a:ext uri="{FF2B5EF4-FFF2-40B4-BE49-F238E27FC236}">
                <a16:creationId xmlns:a16="http://schemas.microsoft.com/office/drawing/2014/main" id="{5DBAA5EE-6ED0-4A03-B1BE-4F0B5F203A49}"/>
              </a:ext>
            </a:extLst>
          </p:cNvPr>
          <p:cNvSpPr txBox="1"/>
          <p:nvPr/>
        </p:nvSpPr>
        <p:spPr>
          <a:xfrm>
            <a:off x="1543050" y="219571"/>
            <a:ext cx="10581894" cy="553998"/>
          </a:xfrm>
          <a:prstGeom prst="rect">
            <a:avLst/>
          </a:prstGeom>
          <a:noFill/>
        </p:spPr>
        <p:txBody>
          <a:bodyPr wrap="square" rtlCol="0">
            <a:spAutoFit/>
          </a:bodyPr>
          <a:lstStyle/>
          <a:p>
            <a:r>
              <a:rPr lang="fr-FR" sz="3000" b="1" dirty="0">
                <a:solidFill>
                  <a:srgbClr val="FF0000"/>
                </a:solidFill>
                <a:latin typeface="Marianne" panose="02000000000000000000" pitchFamily="2" charset="0"/>
              </a:rPr>
              <a:t>Introduction :</a:t>
            </a:r>
            <a:r>
              <a:rPr lang="fr-FR" sz="3000" b="1" dirty="0">
                <a:solidFill>
                  <a:srgbClr val="4CBBB6"/>
                </a:solidFill>
                <a:latin typeface="Marianne" panose="02000000000000000000" pitchFamily="2" charset="0"/>
              </a:rPr>
              <a:t> Avancement depuis l’atelier #5</a:t>
            </a:r>
          </a:p>
        </p:txBody>
      </p:sp>
      <p:sp>
        <p:nvSpPr>
          <p:cNvPr id="13" name="TextBox 6">
            <a:extLst>
              <a:ext uri="{FF2B5EF4-FFF2-40B4-BE49-F238E27FC236}">
                <a16:creationId xmlns:a16="http://schemas.microsoft.com/office/drawing/2014/main" id="{E79981D7-B22F-4BDD-872D-525440F4F587}"/>
              </a:ext>
            </a:extLst>
          </p:cNvPr>
          <p:cNvSpPr txBox="1"/>
          <p:nvPr/>
        </p:nvSpPr>
        <p:spPr>
          <a:xfrm>
            <a:off x="524222" y="1010028"/>
            <a:ext cx="10626553" cy="5940088"/>
          </a:xfrm>
          <a:prstGeom prst="rect">
            <a:avLst/>
          </a:prstGeom>
          <a:noFill/>
        </p:spPr>
        <p:txBody>
          <a:bodyPr wrap="square" lIns="91440" tIns="45720" rIns="91440" bIns="45720" anchor="t">
            <a:spAutoFit/>
          </a:bodyPr>
          <a:lstStyle/>
          <a:p>
            <a:pPr marL="1028700" lvl="1" indent="-342900" defTabSz="1219170">
              <a:spcBef>
                <a:spcPts val="1200"/>
              </a:spcBef>
              <a:buClr>
                <a:srgbClr val="43B8B1"/>
              </a:buClr>
              <a:buSzPct val="100000"/>
              <a:buFont typeface="+mj-lt"/>
              <a:buAutoNum type="arabicPeriod"/>
              <a:defRPr/>
            </a:pPr>
            <a:r>
              <a:rPr lang="fr-FR" sz="1600" b="1" dirty="0">
                <a:solidFill>
                  <a:prstClr val="white">
                    <a:lumMod val="50000"/>
                  </a:prstClr>
                </a:solidFill>
                <a:latin typeface="Calibri" panose="020F0502020204030204"/>
                <a:cs typeface="Calibri"/>
              </a:rPr>
              <a:t>Support et </a:t>
            </a:r>
            <a:r>
              <a:rPr lang="fr-FR" sz="1600" b="1" dirty="0">
                <a:solidFill>
                  <a:srgbClr val="4CBBB6"/>
                </a:solidFill>
                <a:latin typeface="Calibri" panose="020F0502020204030204"/>
                <a:cs typeface="Calibri"/>
              </a:rPr>
              <a:t>CR de l’atelier #5 </a:t>
            </a:r>
            <a:r>
              <a:rPr lang="fr-FR" sz="1600" b="1" dirty="0">
                <a:solidFill>
                  <a:prstClr val="white">
                    <a:lumMod val="50000"/>
                  </a:prstClr>
                </a:solidFill>
                <a:latin typeface="Calibri" panose="020F0502020204030204"/>
                <a:cs typeface="Calibri"/>
              </a:rPr>
              <a:t>publiés sur mssante.fr</a:t>
            </a:r>
          </a:p>
          <a:p>
            <a:pPr marL="1028700" lvl="1" indent="-342900" defTabSz="1219170">
              <a:spcBef>
                <a:spcPts val="1200"/>
              </a:spcBef>
              <a:buClr>
                <a:srgbClr val="43B8B1"/>
              </a:buClr>
              <a:buSzPct val="100000"/>
              <a:buFont typeface="+mj-lt"/>
              <a:buAutoNum type="arabicPeriod"/>
              <a:defRPr/>
            </a:pPr>
            <a:endParaRPr lang="fr-FR" sz="1600" b="1" dirty="0">
              <a:solidFill>
                <a:prstClr val="white">
                  <a:lumMod val="50000"/>
                </a:prstClr>
              </a:solidFill>
              <a:latin typeface="Calibri" panose="020F0502020204030204"/>
              <a:cs typeface="Calibri" panose="020F0502020204030204" pitchFamily="34" charset="0"/>
            </a:endParaRPr>
          </a:p>
          <a:p>
            <a:pPr marL="1028700" lvl="1" indent="-342900" defTabSz="1219170">
              <a:spcBef>
                <a:spcPts val="1200"/>
              </a:spcBef>
              <a:buClr>
                <a:srgbClr val="43B8B1"/>
              </a:buClr>
              <a:buSzPct val="100000"/>
              <a:buFont typeface="+mj-lt"/>
              <a:buAutoNum type="arabicPeriod"/>
              <a:defRPr/>
            </a:pPr>
            <a:r>
              <a:rPr lang="fr-FR" sz="1600" b="1" dirty="0">
                <a:solidFill>
                  <a:prstClr val="white">
                    <a:lumMod val="50000"/>
                  </a:prstClr>
                </a:solidFill>
                <a:latin typeface="Calibri" panose="020F0502020204030204"/>
                <a:cs typeface="Calibri"/>
              </a:rPr>
              <a:t>Prise en compte des </a:t>
            </a:r>
            <a:r>
              <a:rPr lang="fr-FR" sz="1600" b="1" dirty="0">
                <a:solidFill>
                  <a:srgbClr val="4CBBB6"/>
                </a:solidFill>
                <a:latin typeface="Calibri" panose="020F0502020204030204"/>
                <a:cs typeface="Calibri"/>
              </a:rPr>
              <a:t>5</a:t>
            </a:r>
            <a:r>
              <a:rPr lang="fr-FR" sz="1600" b="1" dirty="0">
                <a:solidFill>
                  <a:prstClr val="white">
                    <a:lumMod val="50000"/>
                  </a:prstClr>
                </a:solidFill>
                <a:latin typeface="Calibri" panose="020F0502020204030204"/>
                <a:cs typeface="Calibri"/>
              </a:rPr>
              <a:t> retours opérateurs sur le Draft exigences v0.2</a:t>
            </a:r>
          </a:p>
          <a:p>
            <a:pPr marL="1028700" lvl="1" indent="-342900" defTabSz="1219170">
              <a:spcBef>
                <a:spcPts val="1200"/>
              </a:spcBef>
              <a:buClr>
                <a:srgbClr val="43B8B1"/>
              </a:buClr>
              <a:buSzPct val="100000"/>
              <a:buFont typeface="+mj-lt"/>
              <a:buAutoNum type="arabicPeriod"/>
              <a:defRPr/>
            </a:pPr>
            <a:endParaRPr lang="fr-FR" sz="1600" b="1" dirty="0">
              <a:solidFill>
                <a:prstClr val="white">
                  <a:lumMod val="50000"/>
                </a:prstClr>
              </a:solidFill>
              <a:latin typeface="Calibri" panose="020F0502020204030204"/>
              <a:cs typeface="Calibri" panose="020F0502020204030204" pitchFamily="34" charset="0"/>
            </a:endParaRPr>
          </a:p>
          <a:p>
            <a:pPr marL="1028700" lvl="1" indent="-342900" defTabSz="1219170">
              <a:spcBef>
                <a:spcPts val="1200"/>
              </a:spcBef>
              <a:buClr>
                <a:srgbClr val="43B8B1"/>
              </a:buClr>
              <a:buSzPct val="100000"/>
              <a:buFont typeface="+mj-lt"/>
              <a:buAutoNum type="arabicPeriod"/>
              <a:defRPr/>
            </a:pPr>
            <a:r>
              <a:rPr lang="fr-FR" sz="1600" b="1" dirty="0">
                <a:solidFill>
                  <a:prstClr val="white">
                    <a:lumMod val="50000"/>
                  </a:prstClr>
                </a:solidFill>
                <a:latin typeface="Calibri" panose="020F0502020204030204"/>
                <a:cs typeface="Calibri"/>
              </a:rPr>
              <a:t>Juillet : </a:t>
            </a:r>
            <a:r>
              <a:rPr lang="fr-FR" sz="1600" b="1" dirty="0">
                <a:solidFill>
                  <a:srgbClr val="51C5BF"/>
                </a:solidFill>
                <a:latin typeface="Calibri" panose="020F0502020204030204"/>
                <a:cs typeface="Calibri"/>
              </a:rPr>
              <a:t>Entretiens bilatéraux </a:t>
            </a:r>
            <a:r>
              <a:rPr lang="fr-FR" sz="1600" b="1" dirty="0">
                <a:solidFill>
                  <a:prstClr val="white">
                    <a:lumMod val="50000"/>
                  </a:prstClr>
                </a:solidFill>
                <a:latin typeface="Calibri" panose="020F0502020204030204"/>
                <a:cs typeface="Calibri"/>
              </a:rPr>
              <a:t>avec les 5 opérateurs qui adressent le plus de professionnels libéraux</a:t>
            </a:r>
          </a:p>
          <a:p>
            <a:pPr marL="1485900" lvl="2" indent="-342900" defTabSz="1219170">
              <a:spcBef>
                <a:spcPts val="1200"/>
              </a:spcBef>
              <a:buClr>
                <a:srgbClr val="43B8B1"/>
              </a:buClr>
              <a:buSzPct val="100000"/>
              <a:buFont typeface="Arial" panose="020B0604020202020204" pitchFamily="34" charset="0"/>
              <a:buChar char="•"/>
              <a:defRPr/>
            </a:pPr>
            <a:r>
              <a:rPr lang="fr-FR" sz="1600" b="1" dirty="0">
                <a:solidFill>
                  <a:prstClr val="white">
                    <a:lumMod val="50000"/>
                  </a:prstClr>
                </a:solidFill>
                <a:latin typeface="Calibri" panose="020F0502020204030204"/>
                <a:cs typeface="Calibri"/>
              </a:rPr>
              <a:t>Préciser les fonctions de délégation déjà proposées</a:t>
            </a:r>
          </a:p>
          <a:p>
            <a:pPr marL="1485900" lvl="2" indent="-342900" defTabSz="1219170">
              <a:spcBef>
                <a:spcPts val="1200"/>
              </a:spcBef>
              <a:buClr>
                <a:srgbClr val="43B8B1"/>
              </a:buClr>
              <a:buSzPct val="100000"/>
              <a:buFont typeface="Arial" panose="020B0604020202020204" pitchFamily="34" charset="0"/>
              <a:buChar char="•"/>
              <a:defRPr/>
            </a:pPr>
            <a:r>
              <a:rPr lang="fr-FR" sz="1600" b="1" dirty="0">
                <a:solidFill>
                  <a:prstClr val="white">
                    <a:lumMod val="50000"/>
                  </a:prstClr>
                </a:solidFill>
                <a:latin typeface="Calibri" panose="020F0502020204030204"/>
                <a:cs typeface="Calibri"/>
              </a:rPr>
              <a:t>Vérifier que les orientations prises peuvent correspondre aux besoins de leurs utilisateurs</a:t>
            </a:r>
          </a:p>
          <a:p>
            <a:pPr marL="1485900" lvl="2" indent="-342900" defTabSz="1219170">
              <a:spcBef>
                <a:spcPts val="1200"/>
              </a:spcBef>
              <a:buClr>
                <a:srgbClr val="43B8B1"/>
              </a:buClr>
              <a:buSzPct val="100000"/>
              <a:buFont typeface="Arial" panose="020B0604020202020204" pitchFamily="34" charset="0"/>
              <a:buChar char="•"/>
              <a:defRPr/>
            </a:pPr>
            <a:r>
              <a:rPr lang="fr-FR" sz="1600" b="1" dirty="0">
                <a:solidFill>
                  <a:prstClr val="white">
                    <a:lumMod val="50000"/>
                  </a:prstClr>
                </a:solidFill>
                <a:latin typeface="Calibri" panose="020F0502020204030204"/>
                <a:cs typeface="Calibri"/>
              </a:rPr>
              <a:t>Identifier dans quel délai ces évolutions pourraient être effectivement proposées</a:t>
            </a:r>
          </a:p>
          <a:p>
            <a:pPr marL="1485900" lvl="2" indent="-342900" defTabSz="1219170">
              <a:spcBef>
                <a:spcPts val="1200"/>
              </a:spcBef>
              <a:buClr>
                <a:srgbClr val="43B8B1"/>
              </a:buClr>
              <a:buSzPct val="100000"/>
              <a:buFont typeface="Arial" panose="020B0604020202020204" pitchFamily="34" charset="0"/>
              <a:buChar char="•"/>
              <a:defRPr/>
            </a:pPr>
            <a:endParaRPr lang="fr-FR" sz="1600" b="1" dirty="0">
              <a:solidFill>
                <a:srgbClr val="51C5BF"/>
              </a:solidFill>
              <a:latin typeface="Calibri" panose="020F0502020204030204"/>
              <a:cs typeface="Calibri" panose="020F0502020204030204" pitchFamily="34" charset="0"/>
            </a:endParaRPr>
          </a:p>
          <a:p>
            <a:pPr marL="1028700" lvl="1" indent="-342900" defTabSz="1219170">
              <a:spcBef>
                <a:spcPts val="1200"/>
              </a:spcBef>
              <a:buClr>
                <a:srgbClr val="43B8B1"/>
              </a:buClr>
              <a:buSzPct val="100000"/>
              <a:buFont typeface="+mj-lt"/>
              <a:buAutoNum type="arabicPeriod"/>
              <a:defRPr/>
            </a:pPr>
            <a:r>
              <a:rPr lang="fr-FR" sz="1600" b="1" dirty="0">
                <a:solidFill>
                  <a:prstClr val="white">
                    <a:lumMod val="50000"/>
                  </a:prstClr>
                </a:solidFill>
                <a:latin typeface="Calibri" panose="020F0502020204030204"/>
                <a:cs typeface="Calibri"/>
              </a:rPr>
              <a:t>Rédaction / relectures internes du Référentiel #1 v1.6</a:t>
            </a:r>
          </a:p>
          <a:p>
            <a:pPr marL="1028700" lvl="1" indent="-342900" defTabSz="1219170">
              <a:spcBef>
                <a:spcPts val="1200"/>
              </a:spcBef>
              <a:buClr>
                <a:srgbClr val="43B8B1"/>
              </a:buClr>
              <a:buSzPct val="100000"/>
              <a:buFont typeface="+mj-lt"/>
              <a:buAutoNum type="arabicPeriod"/>
              <a:defRPr/>
            </a:pPr>
            <a:endParaRPr lang="fr-FR" sz="1600" b="1" dirty="0">
              <a:solidFill>
                <a:prstClr val="white">
                  <a:lumMod val="50000"/>
                </a:prstClr>
              </a:solidFill>
              <a:latin typeface="Calibri" panose="020F0502020204030204"/>
              <a:cs typeface="Calibri" panose="020F0502020204030204" pitchFamily="34" charset="0"/>
            </a:endParaRPr>
          </a:p>
          <a:p>
            <a:pPr marL="1028700" lvl="1" indent="-342900" defTabSz="1219170">
              <a:spcBef>
                <a:spcPts val="1200"/>
              </a:spcBef>
              <a:buClr>
                <a:srgbClr val="43B8B1"/>
              </a:buClr>
              <a:buSzPct val="100000"/>
              <a:buFont typeface="+mj-lt"/>
              <a:buAutoNum type="arabicPeriod"/>
              <a:defRPr/>
            </a:pPr>
            <a:r>
              <a:rPr lang="fr-FR" sz="1600" b="1" dirty="0">
                <a:solidFill>
                  <a:prstClr val="white">
                    <a:lumMod val="50000"/>
                  </a:prstClr>
                </a:solidFill>
                <a:latin typeface="Calibri" panose="020F0502020204030204"/>
                <a:cs typeface="Calibri"/>
              </a:rPr>
              <a:t>Aujourd’hui : Diffusion des réponses ANS au </a:t>
            </a:r>
            <a:r>
              <a:rPr lang="fr-FR" sz="1600" b="1" dirty="0">
                <a:solidFill>
                  <a:srgbClr val="51C5BF"/>
                </a:solidFill>
                <a:latin typeface="Calibri" panose="020F0502020204030204"/>
                <a:cs typeface="Calibri"/>
              </a:rPr>
              <a:t>draft d’exigence v0.2</a:t>
            </a:r>
          </a:p>
          <a:p>
            <a:pPr marL="1485900" lvl="2" indent="-342900" defTabSz="1219170">
              <a:spcBef>
                <a:spcPts val="1200"/>
              </a:spcBef>
              <a:buClr>
                <a:srgbClr val="43B8B1"/>
              </a:buClr>
              <a:buSzPct val="100000"/>
              <a:buFont typeface="Arial" panose="020B0604020202020204" pitchFamily="34" charset="0"/>
              <a:buChar char="•"/>
              <a:defRPr/>
            </a:pPr>
            <a:r>
              <a:rPr lang="fr-FR" sz="1600" b="1" dirty="0">
                <a:solidFill>
                  <a:prstClr val="white">
                    <a:lumMod val="50000"/>
                  </a:prstClr>
                </a:solidFill>
                <a:latin typeface="Calibri" panose="020F0502020204030204"/>
                <a:cs typeface="Calibri"/>
              </a:rPr>
              <a:t>Pas de débrief spécifique prévu : la majorité des points échangés sont dans le déroulé de la partie II</a:t>
            </a:r>
          </a:p>
          <a:p>
            <a:pPr marL="1028700" lvl="1" indent="-342900" defTabSz="1219170">
              <a:spcBef>
                <a:spcPts val="1200"/>
              </a:spcBef>
              <a:buClr>
                <a:srgbClr val="43B8B1"/>
              </a:buClr>
              <a:buSzPct val="100000"/>
              <a:buFont typeface="+mj-lt"/>
              <a:buAutoNum type="arabicPeriod"/>
              <a:defRPr/>
            </a:pPr>
            <a:endParaRPr lang="fr-FR" sz="1600" b="1" dirty="0">
              <a:solidFill>
                <a:srgbClr val="51C5BF"/>
              </a:solidFill>
              <a:latin typeface="Calibri" panose="020F0502020204030204"/>
              <a:cs typeface="Calibri" panose="020F0502020204030204" pitchFamily="34" charset="0"/>
            </a:endParaRPr>
          </a:p>
          <a:p>
            <a:pPr marL="1428750" lvl="2" indent="-285750" defTabSz="1219170">
              <a:spcBef>
                <a:spcPts val="1200"/>
              </a:spcBef>
              <a:buClr>
                <a:srgbClr val="43B8B1"/>
              </a:buClr>
              <a:buSzPct val="100000"/>
              <a:buFont typeface="Symbol" panose="05050102010706020507" pitchFamily="18" charset="2"/>
              <a:buChar char="Þ"/>
              <a:defRPr/>
            </a:pPr>
            <a:endParaRPr lang="fr-FR" sz="1600" b="1" dirty="0">
              <a:solidFill>
                <a:prstClr val="white">
                  <a:lumMod val="50000"/>
                </a:prstClr>
              </a:solidFill>
              <a:latin typeface="Calibri" panose="020F0502020204030204"/>
              <a:cs typeface="Calibri" panose="020F0502020204030204" pitchFamily="34" charset="0"/>
            </a:endParaRPr>
          </a:p>
        </p:txBody>
      </p:sp>
    </p:spTree>
    <p:extLst>
      <p:ext uri="{BB962C8B-B14F-4D97-AF65-F5344CB8AC3E}">
        <p14:creationId xmlns:p14="http://schemas.microsoft.com/office/powerpoint/2010/main" val="1038039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
            <a:extLst>
              <a:ext uri="{FF2B5EF4-FFF2-40B4-BE49-F238E27FC236}">
                <a16:creationId xmlns:a16="http://schemas.microsoft.com/office/drawing/2014/main" id="{5DBAA5EE-6ED0-4A03-B1BE-4F0B5F203A49}"/>
              </a:ext>
            </a:extLst>
          </p:cNvPr>
          <p:cNvSpPr txBox="1"/>
          <p:nvPr/>
        </p:nvSpPr>
        <p:spPr>
          <a:xfrm>
            <a:off x="1543050" y="219571"/>
            <a:ext cx="10581894" cy="553998"/>
          </a:xfrm>
          <a:prstGeom prst="rect">
            <a:avLst/>
          </a:prstGeom>
          <a:noFill/>
        </p:spPr>
        <p:txBody>
          <a:bodyPr wrap="square" rtlCol="0">
            <a:spAutoFit/>
          </a:bodyPr>
          <a:lstStyle/>
          <a:p>
            <a:r>
              <a:rPr lang="fr-FR" sz="3000" b="1">
                <a:solidFill>
                  <a:srgbClr val="FF0000"/>
                </a:solidFill>
                <a:latin typeface="Marianne" panose="02000000000000000000" pitchFamily="2" charset="0"/>
              </a:rPr>
              <a:t>Introduction :</a:t>
            </a:r>
            <a:r>
              <a:rPr lang="fr-FR" sz="3000" b="1">
                <a:solidFill>
                  <a:srgbClr val="4CBBB6"/>
                </a:solidFill>
                <a:latin typeface="Marianne" panose="02000000000000000000" pitchFamily="2" charset="0"/>
              </a:rPr>
              <a:t> Planning prévisionnel</a:t>
            </a:r>
          </a:p>
        </p:txBody>
      </p:sp>
      <p:graphicFrame>
        <p:nvGraphicFramePr>
          <p:cNvPr id="2" name="Tableau 1">
            <a:extLst>
              <a:ext uri="{FF2B5EF4-FFF2-40B4-BE49-F238E27FC236}">
                <a16:creationId xmlns:a16="http://schemas.microsoft.com/office/drawing/2014/main" id="{0B6464A0-3FBA-2825-8971-F71E1B38D255}"/>
              </a:ext>
            </a:extLst>
          </p:cNvPr>
          <p:cNvGraphicFramePr>
            <a:graphicFrameLocks noGrp="1"/>
          </p:cNvGraphicFramePr>
          <p:nvPr>
            <p:extLst>
              <p:ext uri="{D42A27DB-BD31-4B8C-83A1-F6EECF244321}">
                <p14:modId xmlns:p14="http://schemas.microsoft.com/office/powerpoint/2010/main" val="529863201"/>
              </p:ext>
            </p:extLst>
          </p:nvPr>
        </p:nvGraphicFramePr>
        <p:xfrm>
          <a:off x="1103093" y="789746"/>
          <a:ext cx="10083522" cy="4820342"/>
        </p:xfrm>
        <a:graphic>
          <a:graphicData uri="http://schemas.openxmlformats.org/drawingml/2006/table">
            <a:tbl>
              <a:tblPr>
                <a:tableStyleId>{5C22544A-7EE6-4342-B048-85BDC9FD1C3A}</a:tableStyleId>
              </a:tblPr>
              <a:tblGrid>
                <a:gridCol w="630220">
                  <a:extLst>
                    <a:ext uri="{9D8B030D-6E8A-4147-A177-3AD203B41FA5}">
                      <a16:colId xmlns:a16="http://schemas.microsoft.com/office/drawing/2014/main" val="3821373543"/>
                    </a:ext>
                  </a:extLst>
                </a:gridCol>
                <a:gridCol w="630220">
                  <a:extLst>
                    <a:ext uri="{9D8B030D-6E8A-4147-A177-3AD203B41FA5}">
                      <a16:colId xmlns:a16="http://schemas.microsoft.com/office/drawing/2014/main" val="86256617"/>
                    </a:ext>
                  </a:extLst>
                </a:gridCol>
                <a:gridCol w="630220">
                  <a:extLst>
                    <a:ext uri="{9D8B030D-6E8A-4147-A177-3AD203B41FA5}">
                      <a16:colId xmlns:a16="http://schemas.microsoft.com/office/drawing/2014/main" val="506086117"/>
                    </a:ext>
                  </a:extLst>
                </a:gridCol>
                <a:gridCol w="630220">
                  <a:extLst>
                    <a:ext uri="{9D8B030D-6E8A-4147-A177-3AD203B41FA5}">
                      <a16:colId xmlns:a16="http://schemas.microsoft.com/office/drawing/2014/main" val="1527793830"/>
                    </a:ext>
                  </a:extLst>
                </a:gridCol>
                <a:gridCol w="630220">
                  <a:extLst>
                    <a:ext uri="{9D8B030D-6E8A-4147-A177-3AD203B41FA5}">
                      <a16:colId xmlns:a16="http://schemas.microsoft.com/office/drawing/2014/main" val="1806048122"/>
                    </a:ext>
                  </a:extLst>
                </a:gridCol>
                <a:gridCol w="630220">
                  <a:extLst>
                    <a:ext uri="{9D8B030D-6E8A-4147-A177-3AD203B41FA5}">
                      <a16:colId xmlns:a16="http://schemas.microsoft.com/office/drawing/2014/main" val="1010206356"/>
                    </a:ext>
                  </a:extLst>
                </a:gridCol>
                <a:gridCol w="630220">
                  <a:extLst>
                    <a:ext uri="{9D8B030D-6E8A-4147-A177-3AD203B41FA5}">
                      <a16:colId xmlns:a16="http://schemas.microsoft.com/office/drawing/2014/main" val="1996968457"/>
                    </a:ext>
                  </a:extLst>
                </a:gridCol>
                <a:gridCol w="630220">
                  <a:extLst>
                    <a:ext uri="{9D8B030D-6E8A-4147-A177-3AD203B41FA5}">
                      <a16:colId xmlns:a16="http://schemas.microsoft.com/office/drawing/2014/main" val="2495321642"/>
                    </a:ext>
                  </a:extLst>
                </a:gridCol>
                <a:gridCol w="630220">
                  <a:extLst>
                    <a:ext uri="{9D8B030D-6E8A-4147-A177-3AD203B41FA5}">
                      <a16:colId xmlns:a16="http://schemas.microsoft.com/office/drawing/2014/main" val="4190905188"/>
                    </a:ext>
                  </a:extLst>
                </a:gridCol>
                <a:gridCol w="637011">
                  <a:extLst>
                    <a:ext uri="{9D8B030D-6E8A-4147-A177-3AD203B41FA5}">
                      <a16:colId xmlns:a16="http://schemas.microsoft.com/office/drawing/2014/main" val="226012685"/>
                    </a:ext>
                  </a:extLst>
                </a:gridCol>
                <a:gridCol w="623431">
                  <a:extLst>
                    <a:ext uri="{9D8B030D-6E8A-4147-A177-3AD203B41FA5}">
                      <a16:colId xmlns:a16="http://schemas.microsoft.com/office/drawing/2014/main" val="4043618321"/>
                    </a:ext>
                  </a:extLst>
                </a:gridCol>
                <a:gridCol w="630220">
                  <a:extLst>
                    <a:ext uri="{9D8B030D-6E8A-4147-A177-3AD203B41FA5}">
                      <a16:colId xmlns:a16="http://schemas.microsoft.com/office/drawing/2014/main" val="1203095220"/>
                    </a:ext>
                  </a:extLst>
                </a:gridCol>
                <a:gridCol w="630220">
                  <a:extLst>
                    <a:ext uri="{9D8B030D-6E8A-4147-A177-3AD203B41FA5}">
                      <a16:colId xmlns:a16="http://schemas.microsoft.com/office/drawing/2014/main" val="3591245297"/>
                    </a:ext>
                  </a:extLst>
                </a:gridCol>
                <a:gridCol w="630220">
                  <a:extLst>
                    <a:ext uri="{9D8B030D-6E8A-4147-A177-3AD203B41FA5}">
                      <a16:colId xmlns:a16="http://schemas.microsoft.com/office/drawing/2014/main" val="3873065742"/>
                    </a:ext>
                  </a:extLst>
                </a:gridCol>
                <a:gridCol w="630220">
                  <a:extLst>
                    <a:ext uri="{9D8B030D-6E8A-4147-A177-3AD203B41FA5}">
                      <a16:colId xmlns:a16="http://schemas.microsoft.com/office/drawing/2014/main" val="2636266789"/>
                    </a:ext>
                  </a:extLst>
                </a:gridCol>
                <a:gridCol w="630220">
                  <a:extLst>
                    <a:ext uri="{9D8B030D-6E8A-4147-A177-3AD203B41FA5}">
                      <a16:colId xmlns:a16="http://schemas.microsoft.com/office/drawing/2014/main" val="1274892723"/>
                    </a:ext>
                  </a:extLst>
                </a:gridCol>
              </a:tblGrid>
              <a:tr h="262016">
                <a:tc gridSpan="10">
                  <a:txBody>
                    <a:bodyPr/>
                    <a:lstStyle/>
                    <a:p>
                      <a:pPr algn="ctr"/>
                      <a:r>
                        <a:rPr lang="fr-FR" sz="1100"/>
                        <a:t>2023</a:t>
                      </a:r>
                    </a:p>
                  </a:txBody>
                  <a:tcPr/>
                </a:tc>
                <a:tc hMerge="1">
                  <a:txBody>
                    <a:bodyPr/>
                    <a:lstStyle/>
                    <a:p>
                      <a:endParaRPr lang="fr-FR" sz="1100"/>
                    </a:p>
                  </a:txBody>
                  <a:tcPr/>
                </a:tc>
                <a:tc hMerge="1">
                  <a:txBody>
                    <a:bodyPr/>
                    <a:lstStyle/>
                    <a:p>
                      <a:endParaRPr lang="fr-FR" sz="1100"/>
                    </a:p>
                  </a:txBody>
                  <a:tcPr/>
                </a:tc>
                <a:tc hMerge="1">
                  <a:txBody>
                    <a:bodyPr/>
                    <a:lstStyle/>
                    <a:p>
                      <a:endParaRPr lang="fr-FR" sz="1100"/>
                    </a:p>
                  </a:txBody>
                  <a:tcPr/>
                </a:tc>
                <a:tc hMerge="1">
                  <a:txBody>
                    <a:bodyPr/>
                    <a:lstStyle/>
                    <a:p>
                      <a:endParaRPr lang="fr-FR" sz="1100"/>
                    </a:p>
                  </a:txBody>
                  <a:tcPr/>
                </a:tc>
                <a:tc hMerge="1">
                  <a:txBody>
                    <a:bodyPr/>
                    <a:lstStyle/>
                    <a:p>
                      <a:endParaRPr lang="fr-FR" sz="1100"/>
                    </a:p>
                  </a:txBody>
                  <a:tcPr/>
                </a:tc>
                <a:tc hMerge="1">
                  <a:txBody>
                    <a:bodyPr/>
                    <a:lstStyle/>
                    <a:p>
                      <a:endParaRPr lang="fr-FR" sz="1100"/>
                    </a:p>
                  </a:txBody>
                  <a:tcPr/>
                </a:tc>
                <a:tc hMerge="1">
                  <a:txBody>
                    <a:bodyPr/>
                    <a:lstStyle/>
                    <a:p>
                      <a:endParaRPr lang="fr-FR" sz="1100"/>
                    </a:p>
                  </a:txBody>
                  <a:tcPr/>
                </a:tc>
                <a:tc hMerge="1">
                  <a:txBody>
                    <a:bodyPr/>
                    <a:lstStyle/>
                    <a:p>
                      <a:endParaRPr lang="fr-FR" sz="1100"/>
                    </a:p>
                  </a:txBody>
                  <a:tcPr/>
                </a:tc>
                <a:tc hMerge="1">
                  <a:txBody>
                    <a:bodyPr/>
                    <a:lstStyle/>
                    <a:p>
                      <a:endParaRPr lang="fr-FR" sz="1100"/>
                    </a:p>
                  </a:txBody>
                  <a:tcPr/>
                </a:tc>
                <a:tc gridSpan="6">
                  <a:txBody>
                    <a:bodyPr/>
                    <a:lstStyle/>
                    <a:p>
                      <a:pPr algn="ctr"/>
                      <a:r>
                        <a:rPr lang="fr-FR" sz="1100"/>
                        <a:t>2024</a:t>
                      </a:r>
                    </a:p>
                  </a:txBody>
                  <a:tcPr/>
                </a:tc>
                <a:tc hMerge="1">
                  <a:txBody>
                    <a:bodyPr/>
                    <a:lstStyle/>
                    <a:p>
                      <a:pPr algn="ctr"/>
                      <a:endParaRPr lang="fr-FR" sz="1100"/>
                    </a:p>
                  </a:txBody>
                  <a:tcPr/>
                </a:tc>
                <a:tc hMerge="1">
                  <a:txBody>
                    <a:bodyPr/>
                    <a:lstStyle/>
                    <a:p>
                      <a:pPr algn="ctr"/>
                      <a:endParaRPr lang="fr-FR" sz="1100"/>
                    </a:p>
                  </a:txBody>
                  <a:tcPr/>
                </a:tc>
                <a:tc hMerge="1">
                  <a:txBody>
                    <a:bodyPr/>
                    <a:lstStyle/>
                    <a:p>
                      <a:pPr algn="ctr"/>
                      <a:endParaRPr lang="fr-FR" sz="1100"/>
                    </a:p>
                  </a:txBody>
                  <a:tcPr/>
                </a:tc>
                <a:tc hMerge="1">
                  <a:txBody>
                    <a:bodyPr/>
                    <a:lstStyle/>
                    <a:p>
                      <a:pPr algn="ctr"/>
                      <a:endParaRPr lang="fr-FR" sz="1100"/>
                    </a:p>
                  </a:txBody>
                  <a:tcPr/>
                </a:tc>
                <a:tc hMerge="1">
                  <a:txBody>
                    <a:bodyPr/>
                    <a:lstStyle/>
                    <a:p>
                      <a:pPr algn="ctr"/>
                      <a:endParaRPr lang="fr-FR" sz="1100"/>
                    </a:p>
                  </a:txBody>
                  <a:tcPr/>
                </a:tc>
                <a:extLst>
                  <a:ext uri="{0D108BD9-81ED-4DB2-BD59-A6C34878D82A}">
                    <a16:rowId xmlns:a16="http://schemas.microsoft.com/office/drawing/2014/main" val="2901758771"/>
                  </a:ext>
                </a:extLst>
              </a:tr>
              <a:tr h="4558326">
                <a:tc>
                  <a:txBody>
                    <a:bodyPr/>
                    <a:lstStyle/>
                    <a:p>
                      <a:pPr algn="ctr"/>
                      <a:r>
                        <a:rPr lang="fr-FR" sz="1100"/>
                        <a:t>Mar</a:t>
                      </a:r>
                    </a:p>
                  </a:txBody>
                  <a:tcPr/>
                </a:tc>
                <a:tc>
                  <a:txBody>
                    <a:bodyPr/>
                    <a:lstStyle/>
                    <a:p>
                      <a:pPr algn="ctr"/>
                      <a:r>
                        <a:rPr lang="fr-FR" sz="1100" err="1"/>
                        <a:t>Avr</a:t>
                      </a:r>
                      <a:endParaRPr lang="fr-FR" sz="1100"/>
                    </a:p>
                  </a:txBody>
                  <a:tcPr/>
                </a:tc>
                <a:tc>
                  <a:txBody>
                    <a:bodyPr/>
                    <a:lstStyle/>
                    <a:p>
                      <a:pPr algn="ctr"/>
                      <a:r>
                        <a:rPr lang="fr-FR" sz="1100"/>
                        <a:t>Mai</a:t>
                      </a:r>
                    </a:p>
                  </a:txBody>
                  <a:tcPr/>
                </a:tc>
                <a:tc>
                  <a:txBody>
                    <a:bodyPr/>
                    <a:lstStyle/>
                    <a:p>
                      <a:pPr algn="ctr"/>
                      <a:r>
                        <a:rPr lang="fr-FR" sz="1100"/>
                        <a:t>Juin</a:t>
                      </a:r>
                    </a:p>
                  </a:txBody>
                  <a:tcPr/>
                </a:tc>
                <a:tc>
                  <a:txBody>
                    <a:bodyPr/>
                    <a:lstStyle/>
                    <a:p>
                      <a:pPr algn="ctr"/>
                      <a:r>
                        <a:rPr lang="fr-FR" sz="1100"/>
                        <a:t>Juil</a:t>
                      </a:r>
                    </a:p>
                  </a:txBody>
                  <a:tcPr/>
                </a:tc>
                <a:tc>
                  <a:txBody>
                    <a:bodyPr/>
                    <a:lstStyle/>
                    <a:p>
                      <a:pPr algn="ctr"/>
                      <a:r>
                        <a:rPr lang="fr-FR" sz="1100" err="1"/>
                        <a:t>Aou</a:t>
                      </a:r>
                      <a:endParaRPr lang="fr-FR" sz="1100"/>
                    </a:p>
                  </a:txBody>
                  <a:tcPr/>
                </a:tc>
                <a:tc>
                  <a:txBody>
                    <a:bodyPr/>
                    <a:lstStyle/>
                    <a:p>
                      <a:pPr algn="ctr"/>
                      <a:r>
                        <a:rPr lang="fr-FR" sz="1100"/>
                        <a:t>Sep</a:t>
                      </a:r>
                    </a:p>
                  </a:txBody>
                  <a:tcPr/>
                </a:tc>
                <a:tc>
                  <a:txBody>
                    <a:bodyPr/>
                    <a:lstStyle/>
                    <a:p>
                      <a:pPr algn="ctr"/>
                      <a:r>
                        <a:rPr lang="fr-FR" sz="1100" err="1"/>
                        <a:t>Oct</a:t>
                      </a:r>
                      <a:endParaRPr lang="fr-FR" sz="1100"/>
                    </a:p>
                  </a:txBody>
                  <a:tcPr/>
                </a:tc>
                <a:tc>
                  <a:txBody>
                    <a:bodyPr/>
                    <a:lstStyle/>
                    <a:p>
                      <a:pPr algn="ctr"/>
                      <a:r>
                        <a:rPr lang="fr-FR" sz="1100" dirty="0" err="1"/>
                        <a:t>Nov</a:t>
                      </a:r>
                      <a:endParaRPr lang="fr-FR" sz="1100" dirty="0"/>
                    </a:p>
                  </a:txBody>
                  <a:tcPr/>
                </a:tc>
                <a:tc>
                  <a:txBody>
                    <a:bodyPr/>
                    <a:lstStyle/>
                    <a:p>
                      <a:pPr algn="ctr"/>
                      <a:r>
                        <a:rPr lang="fr-FR" sz="1100"/>
                        <a:t>Déc</a:t>
                      </a:r>
                    </a:p>
                  </a:txBody>
                  <a:tcPr/>
                </a:tc>
                <a:tc>
                  <a:txBody>
                    <a:bodyPr/>
                    <a:lstStyle/>
                    <a:p>
                      <a:pPr algn="ctr"/>
                      <a:r>
                        <a:rPr lang="fr-FR" sz="1100"/>
                        <a:t>Jan</a:t>
                      </a:r>
                    </a:p>
                  </a:txBody>
                  <a:tcPr/>
                </a:tc>
                <a:tc>
                  <a:txBody>
                    <a:bodyPr/>
                    <a:lstStyle/>
                    <a:p>
                      <a:pPr algn="ctr"/>
                      <a:r>
                        <a:rPr lang="fr-FR" sz="1100" err="1"/>
                        <a:t>Fév</a:t>
                      </a:r>
                      <a:endParaRPr lang="fr-FR" sz="1100"/>
                    </a:p>
                  </a:txBody>
                  <a:tcPr/>
                </a:tc>
                <a:tc>
                  <a:txBody>
                    <a:bodyPr/>
                    <a:lstStyle/>
                    <a:p>
                      <a:pPr algn="ctr"/>
                      <a:r>
                        <a:rPr lang="fr-FR" sz="1100"/>
                        <a:t>Mar</a:t>
                      </a:r>
                    </a:p>
                  </a:txBody>
                  <a:tcPr/>
                </a:tc>
                <a:tc>
                  <a:txBody>
                    <a:bodyPr/>
                    <a:lstStyle/>
                    <a:p>
                      <a:pPr algn="ctr"/>
                      <a:r>
                        <a:rPr lang="fr-FR" sz="1100" err="1"/>
                        <a:t>Avr</a:t>
                      </a:r>
                      <a:endParaRPr lang="fr-FR" sz="1100"/>
                    </a:p>
                  </a:txBody>
                  <a:tcPr/>
                </a:tc>
                <a:tc>
                  <a:txBody>
                    <a:bodyPr/>
                    <a:lstStyle/>
                    <a:p>
                      <a:pPr algn="ctr"/>
                      <a:r>
                        <a:rPr lang="fr-FR" sz="1100"/>
                        <a:t>Mai</a:t>
                      </a:r>
                    </a:p>
                  </a:txBody>
                  <a:tcPr/>
                </a:tc>
                <a:tc>
                  <a:txBody>
                    <a:bodyPr/>
                    <a:lstStyle/>
                    <a:p>
                      <a:pPr algn="ctr"/>
                      <a:r>
                        <a:rPr lang="fr-FR" sz="1100" dirty="0"/>
                        <a:t>Juin</a:t>
                      </a:r>
                    </a:p>
                  </a:txBody>
                  <a:tcPr/>
                </a:tc>
                <a:extLst>
                  <a:ext uri="{0D108BD9-81ED-4DB2-BD59-A6C34878D82A}">
                    <a16:rowId xmlns:a16="http://schemas.microsoft.com/office/drawing/2014/main" val="749694712"/>
                  </a:ext>
                </a:extLst>
              </a:tr>
            </a:tbl>
          </a:graphicData>
        </a:graphic>
      </p:graphicFrame>
      <p:sp>
        <p:nvSpPr>
          <p:cNvPr id="3" name="Rectangle 2">
            <a:extLst>
              <a:ext uri="{FF2B5EF4-FFF2-40B4-BE49-F238E27FC236}">
                <a16:creationId xmlns:a16="http://schemas.microsoft.com/office/drawing/2014/main" id="{2272AE99-AD3C-FBE7-976E-34CD2C8E25D3}"/>
              </a:ext>
            </a:extLst>
          </p:cNvPr>
          <p:cNvSpPr/>
          <p:nvPr/>
        </p:nvSpPr>
        <p:spPr>
          <a:xfrm>
            <a:off x="1076998" y="2801021"/>
            <a:ext cx="10083521" cy="1049849"/>
          </a:xfrm>
          <a:prstGeom prst="rect">
            <a:avLst/>
          </a:prstGeom>
          <a:solidFill>
            <a:schemeClr val="tx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endParaRPr lang="fr-FR" sz="1100">
              <a:solidFill>
                <a:schemeClr val="tx2">
                  <a:lumMod val="60000"/>
                  <a:lumOff val="40000"/>
                </a:schemeClr>
              </a:solidFill>
            </a:endParaRPr>
          </a:p>
          <a:p>
            <a:endParaRPr lang="fr-FR" sz="1100">
              <a:solidFill>
                <a:schemeClr val="tx2">
                  <a:lumMod val="60000"/>
                  <a:lumOff val="40000"/>
                </a:schemeClr>
              </a:solidFill>
            </a:endParaRPr>
          </a:p>
          <a:p>
            <a:r>
              <a:rPr lang="fr-FR" sz="1100">
                <a:solidFill>
                  <a:schemeClr val="tx2">
                    <a:lumMod val="60000"/>
                    <a:lumOff val="40000"/>
                  </a:schemeClr>
                </a:solidFill>
              </a:rPr>
              <a:t>Espace de confiance MSSanté</a:t>
            </a:r>
          </a:p>
        </p:txBody>
      </p:sp>
      <p:sp>
        <p:nvSpPr>
          <p:cNvPr id="4" name="ZoneTexte 3">
            <a:extLst>
              <a:ext uri="{FF2B5EF4-FFF2-40B4-BE49-F238E27FC236}">
                <a16:creationId xmlns:a16="http://schemas.microsoft.com/office/drawing/2014/main" id="{9EF89158-2A46-BE73-C5CE-55E150882228}"/>
              </a:ext>
            </a:extLst>
          </p:cNvPr>
          <p:cNvSpPr txBox="1"/>
          <p:nvPr/>
        </p:nvSpPr>
        <p:spPr>
          <a:xfrm>
            <a:off x="2997285" y="2827934"/>
            <a:ext cx="2980853" cy="739518"/>
          </a:xfrm>
          <a:prstGeom prst="rect">
            <a:avLst/>
          </a:prstGeom>
          <a:solidFill>
            <a:schemeClr val="accent1"/>
          </a:solidFill>
          <a:ln>
            <a:noFill/>
          </a:ln>
        </p:spPr>
        <p:txBody>
          <a:bodyPr wrap="square" lIns="36000" tIns="0" rIns="36000" bIns="0" rtlCol="0" anchor="t" anchorCtr="0">
            <a:noAutofit/>
          </a:bodyPr>
          <a:lstStyle/>
          <a:p>
            <a:pPr algn="ctr"/>
            <a:r>
              <a:rPr lang="fr-FR" sz="700" b="1">
                <a:solidFill>
                  <a:schemeClr val="bg1"/>
                </a:solidFill>
              </a:rPr>
              <a:t>Rédaction Référentiel #1 v1.6</a:t>
            </a:r>
          </a:p>
          <a:p>
            <a:pPr marL="171450" indent="-171450">
              <a:buFont typeface="Arial" panose="020B0604020202020204" pitchFamily="34" charset="0"/>
              <a:buChar char="•"/>
            </a:pPr>
            <a:r>
              <a:rPr lang="fr-FR" sz="700">
                <a:solidFill>
                  <a:schemeClr val="bg1"/>
                </a:solidFill>
              </a:rPr>
              <a:t>Définition des rôles et responsabilités des BAL ORG cabinet</a:t>
            </a:r>
          </a:p>
          <a:p>
            <a:pPr marL="171450" indent="-171450">
              <a:buFont typeface="Arial" panose="020B0604020202020204" pitchFamily="34" charset="0"/>
              <a:buChar char="•"/>
            </a:pPr>
            <a:r>
              <a:rPr lang="fr-FR" sz="700">
                <a:solidFill>
                  <a:schemeClr val="bg1"/>
                </a:solidFill>
              </a:rPr>
              <a:t>Modification de la procédure d’alimentation de l’annuaire</a:t>
            </a:r>
          </a:p>
          <a:p>
            <a:pPr marL="171450" indent="-171450">
              <a:buFont typeface="Arial" panose="020B0604020202020204" pitchFamily="34" charset="0"/>
              <a:buChar char="•"/>
            </a:pPr>
            <a:r>
              <a:rPr lang="fr-FR" sz="700">
                <a:solidFill>
                  <a:schemeClr val="bg1"/>
                </a:solidFill>
              </a:rPr>
              <a:t>Définir les rôles et responsabilités du délégant et du délégataire</a:t>
            </a:r>
          </a:p>
          <a:p>
            <a:pPr marL="171450" indent="-171450">
              <a:buFont typeface="Arial" panose="020B0604020202020204" pitchFamily="34" charset="0"/>
              <a:buChar char="•"/>
            </a:pPr>
            <a:r>
              <a:rPr lang="fr-FR" sz="700">
                <a:solidFill>
                  <a:schemeClr val="bg1"/>
                </a:solidFill>
              </a:rPr>
              <a:t>Définition des modalités de délégations de BAL communes</a:t>
            </a:r>
          </a:p>
        </p:txBody>
      </p:sp>
      <p:sp>
        <p:nvSpPr>
          <p:cNvPr id="5" name="ZoneTexte 4">
            <a:extLst>
              <a:ext uri="{FF2B5EF4-FFF2-40B4-BE49-F238E27FC236}">
                <a16:creationId xmlns:a16="http://schemas.microsoft.com/office/drawing/2014/main" id="{C85ED25F-7002-50E4-374F-422B6A15D352}"/>
              </a:ext>
            </a:extLst>
          </p:cNvPr>
          <p:cNvSpPr txBox="1"/>
          <p:nvPr/>
        </p:nvSpPr>
        <p:spPr>
          <a:xfrm>
            <a:off x="1076999" y="2850241"/>
            <a:ext cx="1671242" cy="696014"/>
          </a:xfrm>
          <a:prstGeom prst="rect">
            <a:avLst/>
          </a:prstGeom>
          <a:solidFill>
            <a:schemeClr val="tx1">
              <a:lumMod val="50000"/>
              <a:lumOff val="50000"/>
            </a:schemeClr>
          </a:solidFill>
          <a:ln>
            <a:noFill/>
          </a:ln>
        </p:spPr>
        <p:txBody>
          <a:bodyPr wrap="square" lIns="36000" tIns="0" rIns="36000" bIns="0" rtlCol="0" anchor="t" anchorCtr="0">
            <a:noAutofit/>
          </a:bodyPr>
          <a:lstStyle/>
          <a:p>
            <a:pPr algn="ctr"/>
            <a:r>
              <a:rPr lang="fr-FR" sz="700" b="1">
                <a:solidFill>
                  <a:schemeClr val="bg1"/>
                </a:solidFill>
              </a:rPr>
              <a:t>Cadrage Sentinelle MSS</a:t>
            </a:r>
            <a:endParaRPr lang="fr-FR" sz="700">
              <a:solidFill>
                <a:schemeClr val="bg1"/>
              </a:solidFill>
            </a:endParaRPr>
          </a:p>
          <a:p>
            <a:pPr marL="88900" indent="-88900">
              <a:buFont typeface="Arial" panose="020B0604020202020204" pitchFamily="34" charset="0"/>
              <a:buChar char="•"/>
            </a:pPr>
            <a:r>
              <a:rPr lang="fr-FR" sz="700">
                <a:solidFill>
                  <a:schemeClr val="bg1"/>
                </a:solidFill>
              </a:rPr>
              <a:t>Consultations terrain, identification des cas d’usage</a:t>
            </a:r>
          </a:p>
          <a:p>
            <a:pPr marL="88900" indent="-88900">
              <a:buFont typeface="Arial" panose="020B0604020202020204" pitchFamily="34" charset="0"/>
              <a:buChar char="•"/>
            </a:pPr>
            <a:r>
              <a:rPr lang="fr-FR" sz="700">
                <a:solidFill>
                  <a:schemeClr val="bg1"/>
                </a:solidFill>
              </a:rPr>
              <a:t>Instruction règlementaire</a:t>
            </a:r>
          </a:p>
          <a:p>
            <a:pPr marL="88900" indent="-88900">
              <a:buFont typeface="Arial" panose="020B0604020202020204" pitchFamily="34" charset="0"/>
              <a:buChar char="•"/>
            </a:pPr>
            <a:r>
              <a:rPr lang="fr-FR" sz="700">
                <a:solidFill>
                  <a:schemeClr val="bg1"/>
                </a:solidFill>
              </a:rPr>
              <a:t>Définition des solutions</a:t>
            </a:r>
          </a:p>
        </p:txBody>
      </p:sp>
      <p:sp>
        <p:nvSpPr>
          <p:cNvPr id="6" name="Rectangle 5">
            <a:extLst>
              <a:ext uri="{FF2B5EF4-FFF2-40B4-BE49-F238E27FC236}">
                <a16:creationId xmlns:a16="http://schemas.microsoft.com/office/drawing/2014/main" id="{6B976298-B699-331C-65BD-270981CDD87A}"/>
              </a:ext>
            </a:extLst>
          </p:cNvPr>
          <p:cNvSpPr/>
          <p:nvPr/>
        </p:nvSpPr>
        <p:spPr>
          <a:xfrm>
            <a:off x="1076998" y="4581043"/>
            <a:ext cx="10083520" cy="997735"/>
          </a:xfrm>
          <a:prstGeom prst="rect">
            <a:avLst/>
          </a:prstGeom>
          <a:solidFill>
            <a:schemeClr val="tx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fr-FR" sz="1100">
              <a:solidFill>
                <a:schemeClr val="tx2">
                  <a:lumMod val="60000"/>
                  <a:lumOff val="40000"/>
                </a:schemeClr>
              </a:solidFill>
            </a:endParaRPr>
          </a:p>
          <a:p>
            <a:r>
              <a:rPr lang="fr-FR" sz="1100">
                <a:solidFill>
                  <a:schemeClr val="tx2">
                    <a:lumMod val="60000"/>
                    <a:lumOff val="40000"/>
                  </a:schemeClr>
                </a:solidFill>
              </a:rPr>
              <a:t>LPS</a:t>
            </a:r>
          </a:p>
          <a:p>
            <a:r>
              <a:rPr lang="fr-FR" sz="1100">
                <a:solidFill>
                  <a:schemeClr val="tx2">
                    <a:lumMod val="60000"/>
                    <a:lumOff val="40000"/>
                  </a:schemeClr>
                </a:solidFill>
              </a:rPr>
              <a:t>Cabinets						</a:t>
            </a:r>
            <a:endParaRPr lang="fr-FR" sz="1100">
              <a:solidFill>
                <a:schemeClr val="tx1"/>
              </a:solidFill>
            </a:endParaRPr>
          </a:p>
        </p:txBody>
      </p:sp>
      <p:sp>
        <p:nvSpPr>
          <p:cNvPr id="7" name="ZoneTexte 6">
            <a:extLst>
              <a:ext uri="{FF2B5EF4-FFF2-40B4-BE49-F238E27FC236}">
                <a16:creationId xmlns:a16="http://schemas.microsoft.com/office/drawing/2014/main" id="{D46CC663-F75B-EFC1-479E-D2757AB93EA8}"/>
              </a:ext>
            </a:extLst>
          </p:cNvPr>
          <p:cNvSpPr txBox="1"/>
          <p:nvPr/>
        </p:nvSpPr>
        <p:spPr>
          <a:xfrm rot="17274108">
            <a:off x="2512997" y="3129471"/>
            <a:ext cx="720080" cy="216372"/>
          </a:xfrm>
          <a:prstGeom prst="rect">
            <a:avLst/>
          </a:prstGeom>
          <a:solidFill>
            <a:schemeClr val="accent3">
              <a:lumMod val="20000"/>
              <a:lumOff val="80000"/>
            </a:schemeClr>
          </a:solidFill>
          <a:ln w="9525">
            <a:noFill/>
          </a:ln>
          <a:effectLst>
            <a:outerShdw blurRad="63500" algn="ctr" rotWithShape="0">
              <a:prstClr val="black">
                <a:alpha val="40000"/>
              </a:prstClr>
            </a:outerShdw>
          </a:effectLst>
        </p:spPr>
        <p:txBody>
          <a:bodyPr wrap="square" lIns="36000" tIns="0" rIns="36000" bIns="0" rtlCol="0" anchor="ctr" anchorCtr="0">
            <a:noAutofit/>
          </a:bodyPr>
          <a:lstStyle/>
          <a:p>
            <a:pPr algn="ctr"/>
            <a:r>
              <a:rPr lang="fr-FR" sz="700">
                <a:solidFill>
                  <a:srgbClr val="C00000"/>
                </a:solidFill>
              </a:rPr>
              <a:t>Validation de la solution</a:t>
            </a:r>
          </a:p>
        </p:txBody>
      </p:sp>
      <p:sp>
        <p:nvSpPr>
          <p:cNvPr id="8" name="Rectangle 7">
            <a:extLst>
              <a:ext uri="{FF2B5EF4-FFF2-40B4-BE49-F238E27FC236}">
                <a16:creationId xmlns:a16="http://schemas.microsoft.com/office/drawing/2014/main" id="{D1614E47-8B31-4A57-F2D5-7D40AAF39DB9}"/>
              </a:ext>
            </a:extLst>
          </p:cNvPr>
          <p:cNvSpPr/>
          <p:nvPr/>
        </p:nvSpPr>
        <p:spPr>
          <a:xfrm>
            <a:off x="1076998" y="3908223"/>
            <a:ext cx="10083520" cy="635941"/>
          </a:xfrm>
          <a:prstGeom prst="rect">
            <a:avLst/>
          </a:prstGeom>
          <a:solidFill>
            <a:schemeClr val="tx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fr-FR" sz="1100">
              <a:solidFill>
                <a:schemeClr val="tx2">
                  <a:lumMod val="60000"/>
                  <a:lumOff val="40000"/>
                </a:schemeClr>
              </a:solidFill>
            </a:endParaRPr>
          </a:p>
          <a:p>
            <a:endParaRPr lang="fr-FR" sz="1100">
              <a:solidFill>
                <a:schemeClr val="tx2">
                  <a:lumMod val="60000"/>
                  <a:lumOff val="40000"/>
                </a:schemeClr>
              </a:solidFill>
            </a:endParaRPr>
          </a:p>
          <a:p>
            <a:r>
              <a:rPr lang="fr-FR" sz="1100">
                <a:solidFill>
                  <a:schemeClr val="tx2">
                    <a:lumMod val="60000"/>
                    <a:lumOff val="40000"/>
                  </a:schemeClr>
                </a:solidFill>
              </a:rPr>
              <a:t>Opérateurs MSSanté</a:t>
            </a:r>
            <a:endParaRPr lang="fr-FR" sz="1100">
              <a:solidFill>
                <a:schemeClr val="tx1"/>
              </a:solidFill>
            </a:endParaRPr>
          </a:p>
        </p:txBody>
      </p:sp>
      <p:sp>
        <p:nvSpPr>
          <p:cNvPr id="9" name="ZoneTexte 8">
            <a:extLst>
              <a:ext uri="{FF2B5EF4-FFF2-40B4-BE49-F238E27FC236}">
                <a16:creationId xmlns:a16="http://schemas.microsoft.com/office/drawing/2014/main" id="{1083FA52-3EF2-407A-7175-4B115E76A00E}"/>
              </a:ext>
            </a:extLst>
          </p:cNvPr>
          <p:cNvSpPr txBox="1"/>
          <p:nvPr/>
        </p:nvSpPr>
        <p:spPr>
          <a:xfrm>
            <a:off x="7426607" y="4835879"/>
            <a:ext cx="3773054" cy="214372"/>
          </a:xfrm>
          <a:prstGeom prst="rect">
            <a:avLst/>
          </a:prstGeom>
          <a:solidFill>
            <a:schemeClr val="accent6">
              <a:lumMod val="60000"/>
              <a:lumOff val="40000"/>
            </a:schemeClr>
          </a:solidFill>
          <a:ln>
            <a:noFill/>
          </a:ln>
        </p:spPr>
        <p:txBody>
          <a:bodyPr wrap="square" lIns="36000" tIns="0" rIns="36000" bIns="0" rtlCol="0" anchor="ctr" anchorCtr="0">
            <a:noAutofit/>
          </a:bodyPr>
          <a:lstStyle/>
          <a:p>
            <a:pPr algn="ctr"/>
            <a:r>
              <a:rPr lang="fr-FR" sz="700">
                <a:solidFill>
                  <a:schemeClr val="bg1"/>
                </a:solidFill>
              </a:rPr>
              <a:t>Accompagnement à l’enregistrement des secrétaires médicales</a:t>
            </a:r>
          </a:p>
        </p:txBody>
      </p:sp>
      <p:sp>
        <p:nvSpPr>
          <p:cNvPr id="10" name="ZoneTexte 9">
            <a:extLst>
              <a:ext uri="{FF2B5EF4-FFF2-40B4-BE49-F238E27FC236}">
                <a16:creationId xmlns:a16="http://schemas.microsoft.com/office/drawing/2014/main" id="{7CBC3102-1C42-FD12-E9F8-C979BD96002D}"/>
              </a:ext>
            </a:extLst>
          </p:cNvPr>
          <p:cNvSpPr txBox="1"/>
          <p:nvPr/>
        </p:nvSpPr>
        <p:spPr>
          <a:xfrm rot="17275097">
            <a:off x="3300171" y="4107518"/>
            <a:ext cx="720080" cy="216372"/>
          </a:xfrm>
          <a:prstGeom prst="rect">
            <a:avLst/>
          </a:prstGeom>
          <a:solidFill>
            <a:schemeClr val="accent3">
              <a:lumMod val="20000"/>
              <a:lumOff val="80000"/>
            </a:schemeClr>
          </a:solidFill>
          <a:ln w="9525">
            <a:noFill/>
          </a:ln>
          <a:effectLst>
            <a:outerShdw blurRad="63500" algn="ctr" rotWithShape="0">
              <a:prstClr val="black">
                <a:alpha val="40000"/>
              </a:prstClr>
            </a:outerShdw>
          </a:effectLst>
        </p:spPr>
        <p:txBody>
          <a:bodyPr wrap="square" lIns="36000" tIns="0" rIns="36000" bIns="0" rtlCol="0" anchor="ctr" anchorCtr="0">
            <a:noAutofit/>
          </a:bodyPr>
          <a:lstStyle/>
          <a:p>
            <a:pPr algn="ctr"/>
            <a:r>
              <a:rPr lang="fr-FR" sz="700" dirty="0">
                <a:solidFill>
                  <a:srgbClr val="C00000"/>
                </a:solidFill>
                <a:latin typeface="Arial"/>
                <a:cs typeface="Arial"/>
              </a:rPr>
              <a:t>Fin conformité Ref#1 v1.5</a:t>
            </a:r>
            <a:endParaRPr lang="fr-FR" sz="700" dirty="0">
              <a:solidFill>
                <a:srgbClr val="C00000"/>
              </a:solidFill>
              <a:cs typeface="Arial"/>
            </a:endParaRPr>
          </a:p>
        </p:txBody>
      </p:sp>
      <p:sp>
        <p:nvSpPr>
          <p:cNvPr id="11" name="ZoneTexte 10">
            <a:extLst>
              <a:ext uri="{FF2B5EF4-FFF2-40B4-BE49-F238E27FC236}">
                <a16:creationId xmlns:a16="http://schemas.microsoft.com/office/drawing/2014/main" id="{553B801C-F477-043D-D0FA-9DC6EE13A632}"/>
              </a:ext>
            </a:extLst>
          </p:cNvPr>
          <p:cNvSpPr txBox="1"/>
          <p:nvPr/>
        </p:nvSpPr>
        <p:spPr>
          <a:xfrm>
            <a:off x="6799714" y="3916805"/>
            <a:ext cx="4360804" cy="648025"/>
          </a:xfrm>
          <a:prstGeom prst="rect">
            <a:avLst/>
          </a:prstGeom>
          <a:solidFill>
            <a:srgbClr val="00B0F0"/>
          </a:solidFill>
          <a:ln>
            <a:noFill/>
          </a:ln>
        </p:spPr>
        <p:txBody>
          <a:bodyPr wrap="square" lIns="36000" tIns="0" rIns="36000" bIns="0" rtlCol="0" anchor="t" anchorCtr="0">
            <a:noAutofit/>
          </a:bodyPr>
          <a:lstStyle/>
          <a:p>
            <a:pPr algn="ctr"/>
            <a:r>
              <a:rPr lang="fr-FR" sz="700" b="1" dirty="0">
                <a:solidFill>
                  <a:schemeClr val="bg1"/>
                </a:solidFill>
              </a:rPr>
              <a:t>A DEFINIR - Mise en conformité des opérateurs avec Ref#1 v1.6</a:t>
            </a:r>
          </a:p>
          <a:p>
            <a:pPr marL="171450" indent="-171450">
              <a:buFont typeface="Arial" panose="020B0604020202020204" pitchFamily="34" charset="0"/>
              <a:buChar char="•"/>
            </a:pPr>
            <a:endParaRPr lang="fr-FR" sz="700" dirty="0">
              <a:solidFill>
                <a:schemeClr val="bg1"/>
              </a:solidFill>
            </a:endParaRPr>
          </a:p>
          <a:p>
            <a:pPr marL="171450" indent="-171450">
              <a:buFont typeface="Arial" panose="020B0604020202020204" pitchFamily="34" charset="0"/>
              <a:buChar char="•"/>
            </a:pPr>
            <a:r>
              <a:rPr lang="fr-FR" sz="700" dirty="0">
                <a:solidFill>
                  <a:schemeClr val="bg1"/>
                </a:solidFill>
              </a:rPr>
              <a:t>Permettre la création et la déclaration de BAL ORG CAB rattachées aux cotitulaires</a:t>
            </a:r>
          </a:p>
          <a:p>
            <a:pPr marL="171450" indent="-171450">
              <a:buFont typeface="Arial" panose="020B0604020202020204" pitchFamily="34" charset="0"/>
              <a:buChar char="•"/>
            </a:pPr>
            <a:r>
              <a:rPr lang="fr-FR" sz="700" dirty="0">
                <a:solidFill>
                  <a:schemeClr val="bg1"/>
                </a:solidFill>
              </a:rPr>
              <a:t>Proposer un mécanisme de délégation de BAL à des délégataires (dont secrétaires)</a:t>
            </a:r>
          </a:p>
          <a:p>
            <a:pPr marL="171450" indent="-171450">
              <a:buFont typeface="Arial" panose="020B0604020202020204" pitchFamily="34" charset="0"/>
              <a:buChar char="•"/>
            </a:pPr>
            <a:r>
              <a:rPr lang="fr-FR" sz="700" dirty="0">
                <a:solidFill>
                  <a:schemeClr val="bg1"/>
                </a:solidFill>
              </a:rPr>
              <a:t>Permettre la connexion des délégataires via PSC aux BAL ORG CAB </a:t>
            </a:r>
          </a:p>
          <a:p>
            <a:pPr algn="r"/>
            <a:r>
              <a:rPr lang="fr-FR" sz="700" i="1" dirty="0">
                <a:solidFill>
                  <a:srgbClr val="FF0000"/>
                </a:solidFill>
              </a:rPr>
              <a:t>Délai de mise en conformité imposé par le référentiel à concerter avec les opérateurs</a:t>
            </a:r>
          </a:p>
          <a:p>
            <a:pPr algn="r"/>
            <a:endParaRPr lang="fr-FR" sz="700" dirty="0">
              <a:solidFill>
                <a:schemeClr val="bg1"/>
              </a:solidFill>
            </a:endParaRPr>
          </a:p>
        </p:txBody>
      </p:sp>
      <p:sp>
        <p:nvSpPr>
          <p:cNvPr id="12" name="ZoneTexte 11">
            <a:extLst>
              <a:ext uri="{FF2B5EF4-FFF2-40B4-BE49-F238E27FC236}">
                <a16:creationId xmlns:a16="http://schemas.microsoft.com/office/drawing/2014/main" id="{9F51DC73-19DC-1942-9DFA-6F8D5E6DCEF3}"/>
              </a:ext>
            </a:extLst>
          </p:cNvPr>
          <p:cNvSpPr txBox="1"/>
          <p:nvPr/>
        </p:nvSpPr>
        <p:spPr>
          <a:xfrm>
            <a:off x="6020486" y="2826744"/>
            <a:ext cx="484052" cy="739518"/>
          </a:xfrm>
          <a:prstGeom prst="rect">
            <a:avLst/>
          </a:prstGeom>
          <a:solidFill>
            <a:schemeClr val="accent1"/>
          </a:solidFill>
          <a:ln>
            <a:noFill/>
          </a:ln>
        </p:spPr>
        <p:txBody>
          <a:bodyPr wrap="square" lIns="36000" tIns="0" rIns="36000" bIns="0" rtlCol="0" anchor="t" anchorCtr="0">
            <a:noAutofit/>
          </a:bodyPr>
          <a:lstStyle/>
          <a:p>
            <a:pPr algn="ctr"/>
            <a:r>
              <a:rPr lang="fr-FR" sz="700" b="1" dirty="0">
                <a:solidFill>
                  <a:schemeClr val="bg1"/>
                </a:solidFill>
              </a:rPr>
              <a:t>Ref#1 v1.6 Concertation publique</a:t>
            </a:r>
          </a:p>
          <a:p>
            <a:pPr algn="ctr"/>
            <a:endParaRPr lang="fr-FR" sz="700" dirty="0">
              <a:solidFill>
                <a:schemeClr val="bg1"/>
              </a:solidFill>
            </a:endParaRPr>
          </a:p>
          <a:p>
            <a:pPr marL="171450" indent="-171450">
              <a:buFont typeface="Arial" panose="020B0604020202020204" pitchFamily="34" charset="0"/>
              <a:buChar char="•"/>
            </a:pPr>
            <a:endParaRPr lang="fr-FR" sz="700" dirty="0">
              <a:solidFill>
                <a:schemeClr val="bg1"/>
              </a:solidFill>
            </a:endParaRPr>
          </a:p>
        </p:txBody>
      </p:sp>
      <p:sp>
        <p:nvSpPr>
          <p:cNvPr id="14" name="ZoneTexte 13">
            <a:extLst>
              <a:ext uri="{FF2B5EF4-FFF2-40B4-BE49-F238E27FC236}">
                <a16:creationId xmlns:a16="http://schemas.microsoft.com/office/drawing/2014/main" id="{50D17D66-108A-26B4-162D-8D0BED668D25}"/>
              </a:ext>
            </a:extLst>
          </p:cNvPr>
          <p:cNvSpPr txBox="1"/>
          <p:nvPr/>
        </p:nvSpPr>
        <p:spPr>
          <a:xfrm rot="17275097">
            <a:off x="6424872" y="3112473"/>
            <a:ext cx="720080" cy="216372"/>
          </a:xfrm>
          <a:prstGeom prst="rect">
            <a:avLst/>
          </a:prstGeom>
          <a:solidFill>
            <a:schemeClr val="accent3">
              <a:lumMod val="20000"/>
              <a:lumOff val="80000"/>
            </a:schemeClr>
          </a:solidFill>
          <a:ln w="9525">
            <a:noFill/>
          </a:ln>
          <a:effectLst>
            <a:outerShdw blurRad="63500" algn="ctr" rotWithShape="0">
              <a:prstClr val="black">
                <a:alpha val="40000"/>
              </a:prstClr>
            </a:outerShdw>
          </a:effectLst>
        </p:spPr>
        <p:txBody>
          <a:bodyPr wrap="square" lIns="36000" tIns="0" rIns="36000" bIns="0" rtlCol="0" anchor="ctr" anchorCtr="0">
            <a:noAutofit/>
          </a:bodyPr>
          <a:lstStyle/>
          <a:p>
            <a:pPr algn="ctr"/>
            <a:r>
              <a:rPr lang="fr-FR" sz="700" dirty="0">
                <a:solidFill>
                  <a:srgbClr val="C00000"/>
                </a:solidFill>
                <a:latin typeface="Arial"/>
                <a:ea typeface="Geneva"/>
                <a:cs typeface="Arial"/>
              </a:rPr>
              <a:t>Publication référentiel #1</a:t>
            </a:r>
            <a:endParaRPr lang="fr-FR" sz="700" dirty="0">
              <a:solidFill>
                <a:srgbClr val="C00000"/>
              </a:solidFill>
              <a:cs typeface="Arial"/>
            </a:endParaRPr>
          </a:p>
        </p:txBody>
      </p:sp>
      <p:sp>
        <p:nvSpPr>
          <p:cNvPr id="15" name="ZoneTexte 14">
            <a:extLst>
              <a:ext uri="{FF2B5EF4-FFF2-40B4-BE49-F238E27FC236}">
                <a16:creationId xmlns:a16="http://schemas.microsoft.com/office/drawing/2014/main" id="{245E6F0D-BD0C-4A57-AD34-35F39D68FF78}"/>
              </a:ext>
            </a:extLst>
          </p:cNvPr>
          <p:cNvSpPr txBox="1"/>
          <p:nvPr/>
        </p:nvSpPr>
        <p:spPr>
          <a:xfrm>
            <a:off x="1962562" y="4591566"/>
            <a:ext cx="9237099" cy="216000"/>
          </a:xfrm>
          <a:prstGeom prst="rect">
            <a:avLst/>
          </a:prstGeom>
          <a:solidFill>
            <a:schemeClr val="bg1">
              <a:lumMod val="75000"/>
            </a:schemeClr>
          </a:solidFill>
          <a:ln>
            <a:noFill/>
          </a:ln>
        </p:spPr>
        <p:txBody>
          <a:bodyPr wrap="square" lIns="36000" tIns="0" rIns="36000" bIns="0" rtlCol="0" anchor="ctr" anchorCtr="0">
            <a:noAutofit/>
          </a:bodyPr>
          <a:lstStyle/>
          <a:p>
            <a:r>
              <a:rPr lang="fr-FR" sz="700">
                <a:solidFill>
                  <a:schemeClr val="bg1"/>
                </a:solidFill>
              </a:rPr>
              <a:t>Mise en conformité des LPS au référentiel #2 v1.0 : support de l’API LPS</a:t>
            </a:r>
          </a:p>
        </p:txBody>
      </p:sp>
      <p:sp>
        <p:nvSpPr>
          <p:cNvPr id="16" name="ZoneTexte 15">
            <a:extLst>
              <a:ext uri="{FF2B5EF4-FFF2-40B4-BE49-F238E27FC236}">
                <a16:creationId xmlns:a16="http://schemas.microsoft.com/office/drawing/2014/main" id="{B6D55A01-6B39-4905-8784-EBFFFE827FA7}"/>
              </a:ext>
            </a:extLst>
          </p:cNvPr>
          <p:cNvSpPr txBox="1"/>
          <p:nvPr/>
        </p:nvSpPr>
        <p:spPr>
          <a:xfrm rot="17275097">
            <a:off x="8288658" y="5011631"/>
            <a:ext cx="720080" cy="313035"/>
          </a:xfrm>
          <a:prstGeom prst="rect">
            <a:avLst/>
          </a:prstGeom>
          <a:solidFill>
            <a:schemeClr val="accent3">
              <a:lumMod val="20000"/>
              <a:lumOff val="80000"/>
            </a:schemeClr>
          </a:solidFill>
          <a:ln w="9525">
            <a:noFill/>
          </a:ln>
          <a:effectLst>
            <a:outerShdw blurRad="63500" algn="ctr" rotWithShape="0">
              <a:prstClr val="black">
                <a:alpha val="40000"/>
              </a:prstClr>
            </a:outerShdw>
          </a:effectLst>
        </p:spPr>
        <p:txBody>
          <a:bodyPr wrap="square" lIns="36000" tIns="0" rIns="36000" bIns="0" rtlCol="0" anchor="ctr" anchorCtr="0">
            <a:noAutofit/>
          </a:bodyPr>
          <a:lstStyle/>
          <a:p>
            <a:pPr algn="ctr"/>
            <a:r>
              <a:rPr lang="fr-FR" sz="700" dirty="0">
                <a:solidFill>
                  <a:srgbClr val="C00000"/>
                </a:solidFill>
                <a:latin typeface="Arial"/>
                <a:cs typeface="Arial"/>
              </a:rPr>
              <a:t>Ouverture enregistrement secrétaires</a:t>
            </a:r>
            <a:endParaRPr lang="fr-FR" sz="700" dirty="0">
              <a:solidFill>
                <a:srgbClr val="C00000"/>
              </a:solidFill>
              <a:cs typeface="Arial"/>
            </a:endParaRPr>
          </a:p>
        </p:txBody>
      </p:sp>
      <p:sp>
        <p:nvSpPr>
          <p:cNvPr id="17" name="ZoneTexte 16">
            <a:extLst>
              <a:ext uri="{FF2B5EF4-FFF2-40B4-BE49-F238E27FC236}">
                <a16:creationId xmlns:a16="http://schemas.microsoft.com/office/drawing/2014/main" id="{6A1729E6-AC59-031A-9011-66FE682A8084}"/>
              </a:ext>
            </a:extLst>
          </p:cNvPr>
          <p:cNvSpPr txBox="1"/>
          <p:nvPr/>
        </p:nvSpPr>
        <p:spPr>
          <a:xfrm rot="17275097">
            <a:off x="1418189" y="4998965"/>
            <a:ext cx="720080" cy="216372"/>
          </a:xfrm>
          <a:prstGeom prst="rect">
            <a:avLst/>
          </a:prstGeom>
          <a:solidFill>
            <a:schemeClr val="accent3">
              <a:lumMod val="20000"/>
              <a:lumOff val="80000"/>
            </a:schemeClr>
          </a:solidFill>
          <a:ln w="9525">
            <a:noFill/>
          </a:ln>
          <a:effectLst>
            <a:outerShdw blurRad="63500" algn="ctr" rotWithShape="0">
              <a:prstClr val="black">
                <a:alpha val="40000"/>
              </a:prstClr>
            </a:outerShdw>
          </a:effectLst>
        </p:spPr>
        <p:txBody>
          <a:bodyPr wrap="square" lIns="36000" tIns="0" rIns="36000" bIns="0" rtlCol="0" anchor="ctr" anchorCtr="0">
            <a:noAutofit/>
          </a:bodyPr>
          <a:lstStyle/>
          <a:p>
            <a:pPr algn="ctr"/>
            <a:r>
              <a:rPr lang="fr-FR" sz="700">
                <a:solidFill>
                  <a:srgbClr val="C00000"/>
                </a:solidFill>
                <a:latin typeface="Arial"/>
                <a:cs typeface="Arial"/>
              </a:rPr>
              <a:t>Publication Ref#2 v1.0</a:t>
            </a:r>
            <a:endParaRPr lang="fr-FR" sz="700">
              <a:solidFill>
                <a:srgbClr val="C00000"/>
              </a:solidFill>
              <a:cs typeface="Arial"/>
            </a:endParaRPr>
          </a:p>
        </p:txBody>
      </p:sp>
      <p:sp>
        <p:nvSpPr>
          <p:cNvPr id="19" name="ZoneTexte 18">
            <a:extLst>
              <a:ext uri="{FF2B5EF4-FFF2-40B4-BE49-F238E27FC236}">
                <a16:creationId xmlns:a16="http://schemas.microsoft.com/office/drawing/2014/main" id="{17E8D786-04B4-CC96-1F6D-25DD8646BB53}"/>
              </a:ext>
            </a:extLst>
          </p:cNvPr>
          <p:cNvSpPr txBox="1"/>
          <p:nvPr/>
        </p:nvSpPr>
        <p:spPr>
          <a:xfrm rot="17275097">
            <a:off x="10811098" y="4125936"/>
            <a:ext cx="777126" cy="333602"/>
          </a:xfrm>
          <a:prstGeom prst="rect">
            <a:avLst/>
          </a:prstGeom>
          <a:solidFill>
            <a:schemeClr val="accent3">
              <a:lumMod val="20000"/>
              <a:lumOff val="80000"/>
            </a:schemeClr>
          </a:solidFill>
          <a:ln w="9525">
            <a:noFill/>
          </a:ln>
          <a:effectLst>
            <a:outerShdw blurRad="63500" algn="ctr" rotWithShape="0">
              <a:prstClr val="black">
                <a:alpha val="40000"/>
              </a:prstClr>
            </a:outerShdw>
          </a:effectLst>
        </p:spPr>
        <p:txBody>
          <a:bodyPr wrap="square" lIns="36000" tIns="0" rIns="36000" bIns="0" rtlCol="0" anchor="ctr" anchorCtr="0">
            <a:noAutofit/>
          </a:bodyPr>
          <a:lstStyle/>
          <a:p>
            <a:pPr algn="ctr"/>
            <a:r>
              <a:rPr lang="fr-FR" sz="700" dirty="0">
                <a:solidFill>
                  <a:srgbClr val="C00000"/>
                </a:solidFill>
                <a:latin typeface="Arial"/>
                <a:ea typeface="Geneva"/>
                <a:cs typeface="Arial"/>
              </a:rPr>
              <a:t>Fonctions de délégation généralisées</a:t>
            </a:r>
            <a:endParaRPr lang="fr-FR" sz="700" dirty="0">
              <a:solidFill>
                <a:srgbClr val="C00000"/>
              </a:solidFill>
              <a:cs typeface="Arial"/>
            </a:endParaRPr>
          </a:p>
        </p:txBody>
      </p:sp>
      <p:sp>
        <p:nvSpPr>
          <p:cNvPr id="20" name="ZoneTexte 19">
            <a:extLst>
              <a:ext uri="{FF2B5EF4-FFF2-40B4-BE49-F238E27FC236}">
                <a16:creationId xmlns:a16="http://schemas.microsoft.com/office/drawing/2014/main" id="{7243D9FA-B84B-A38D-D268-941BEDAD1585}"/>
              </a:ext>
            </a:extLst>
          </p:cNvPr>
          <p:cNvSpPr txBox="1"/>
          <p:nvPr/>
        </p:nvSpPr>
        <p:spPr>
          <a:xfrm>
            <a:off x="9921805" y="5082818"/>
            <a:ext cx="1290904" cy="214372"/>
          </a:xfrm>
          <a:prstGeom prst="rect">
            <a:avLst/>
          </a:prstGeom>
          <a:solidFill>
            <a:schemeClr val="accent6">
              <a:lumMod val="60000"/>
              <a:lumOff val="40000"/>
            </a:schemeClr>
          </a:solidFill>
          <a:ln>
            <a:noFill/>
          </a:ln>
        </p:spPr>
        <p:txBody>
          <a:bodyPr wrap="square" lIns="36000" tIns="0" rIns="36000" bIns="0" rtlCol="0" anchor="ctr" anchorCtr="0">
            <a:noAutofit/>
          </a:bodyPr>
          <a:lstStyle/>
          <a:p>
            <a:pPr algn="ctr"/>
            <a:r>
              <a:rPr lang="fr-FR" sz="700">
                <a:solidFill>
                  <a:schemeClr val="bg1"/>
                </a:solidFill>
              </a:rPr>
              <a:t>Accompagnement à la délégation</a:t>
            </a:r>
          </a:p>
        </p:txBody>
      </p:sp>
      <p:sp>
        <p:nvSpPr>
          <p:cNvPr id="21" name="Rectangle 20">
            <a:extLst>
              <a:ext uri="{FF2B5EF4-FFF2-40B4-BE49-F238E27FC236}">
                <a16:creationId xmlns:a16="http://schemas.microsoft.com/office/drawing/2014/main" id="{4F061BB0-B25F-AC19-101D-5FF9446FCC39}"/>
              </a:ext>
            </a:extLst>
          </p:cNvPr>
          <p:cNvSpPr/>
          <p:nvPr/>
        </p:nvSpPr>
        <p:spPr>
          <a:xfrm>
            <a:off x="1076998" y="1333922"/>
            <a:ext cx="10083521" cy="523002"/>
          </a:xfrm>
          <a:prstGeom prst="rect">
            <a:avLst/>
          </a:prstGeom>
          <a:solidFill>
            <a:schemeClr val="tx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endParaRPr lang="fr-FR" sz="1100">
              <a:solidFill>
                <a:schemeClr val="tx2">
                  <a:lumMod val="60000"/>
                  <a:lumOff val="40000"/>
                </a:schemeClr>
              </a:solidFill>
            </a:endParaRPr>
          </a:p>
          <a:p>
            <a:endParaRPr lang="fr-FR" sz="1100">
              <a:solidFill>
                <a:schemeClr val="tx2">
                  <a:lumMod val="60000"/>
                  <a:lumOff val="40000"/>
                </a:schemeClr>
              </a:solidFill>
            </a:endParaRPr>
          </a:p>
          <a:p>
            <a:r>
              <a:rPr lang="fr-FR" sz="1100">
                <a:solidFill>
                  <a:schemeClr val="tx2">
                    <a:lumMod val="60000"/>
                    <a:lumOff val="40000"/>
                  </a:schemeClr>
                </a:solidFill>
              </a:rPr>
              <a:t>Projet RPPS+</a:t>
            </a:r>
          </a:p>
        </p:txBody>
      </p:sp>
      <p:sp>
        <p:nvSpPr>
          <p:cNvPr id="22" name="TextBox 6">
            <a:extLst>
              <a:ext uri="{FF2B5EF4-FFF2-40B4-BE49-F238E27FC236}">
                <a16:creationId xmlns:a16="http://schemas.microsoft.com/office/drawing/2014/main" id="{6550A09C-75D2-798D-6F89-D49DF6E696E7}"/>
              </a:ext>
            </a:extLst>
          </p:cNvPr>
          <p:cNvSpPr txBox="1"/>
          <p:nvPr/>
        </p:nvSpPr>
        <p:spPr>
          <a:xfrm>
            <a:off x="2748241" y="5803139"/>
            <a:ext cx="5015599" cy="307777"/>
          </a:xfrm>
          <a:prstGeom prst="rect">
            <a:avLst/>
          </a:prstGeom>
          <a:noFill/>
        </p:spPr>
        <p:txBody>
          <a:bodyPr wrap="square" lIns="91440" tIns="45720" rIns="91440" bIns="45720" numCol="1" anchor="t">
            <a:spAutoFit/>
          </a:bodyPr>
          <a:lstStyle/>
          <a:p>
            <a:pPr defTabSz="1219170">
              <a:spcBef>
                <a:spcPts val="1200"/>
              </a:spcBef>
              <a:buClr>
                <a:srgbClr val="43B8B1"/>
              </a:buClr>
              <a:buSzPct val="100000"/>
              <a:defRPr/>
            </a:pPr>
            <a:r>
              <a:rPr lang="fr-FR" sz="1400" b="1" dirty="0">
                <a:solidFill>
                  <a:srgbClr val="FF0000"/>
                </a:solidFill>
                <a:latin typeface="Calibri" panose="020F0502020204030204"/>
                <a:cs typeface="Calibri"/>
              </a:rPr>
              <a:t>Hypothèses prises / à confirmer :</a:t>
            </a:r>
          </a:p>
        </p:txBody>
      </p:sp>
      <p:sp>
        <p:nvSpPr>
          <p:cNvPr id="23" name="TextBox 6">
            <a:extLst>
              <a:ext uri="{FF2B5EF4-FFF2-40B4-BE49-F238E27FC236}">
                <a16:creationId xmlns:a16="http://schemas.microsoft.com/office/drawing/2014/main" id="{D90DEF58-A7D4-5A41-784A-FC8214D0132A}"/>
              </a:ext>
            </a:extLst>
          </p:cNvPr>
          <p:cNvSpPr txBox="1"/>
          <p:nvPr/>
        </p:nvSpPr>
        <p:spPr>
          <a:xfrm>
            <a:off x="4695775" y="5807851"/>
            <a:ext cx="5913571" cy="461665"/>
          </a:xfrm>
          <a:prstGeom prst="rect">
            <a:avLst/>
          </a:prstGeom>
          <a:noFill/>
        </p:spPr>
        <p:txBody>
          <a:bodyPr wrap="square" lIns="91440" tIns="45720" rIns="91440" bIns="45720" numCol="1" anchor="t">
            <a:spAutoFit/>
          </a:bodyPr>
          <a:lstStyle/>
          <a:p>
            <a:pPr marL="971550" lvl="1" indent="-285750" defTabSz="1219170">
              <a:buClr>
                <a:srgbClr val="43B8B1"/>
              </a:buClr>
              <a:buSzPct val="100000"/>
              <a:buFont typeface="Wingdings 3" panose="05040102010807070707" pitchFamily="18" charset="2"/>
              <a:buChar char="u"/>
              <a:defRPr/>
            </a:pPr>
            <a:r>
              <a:rPr lang="fr-FR" sz="1200" b="1" dirty="0">
                <a:solidFill>
                  <a:schemeClr val="tx1">
                    <a:lumMod val="50000"/>
                    <a:lumOff val="50000"/>
                  </a:schemeClr>
                </a:solidFill>
                <a:latin typeface="Calibri" panose="020F0502020204030204"/>
                <a:cs typeface="Calibri"/>
              </a:rPr>
              <a:t>03/24 : Annuaire Santé : MEP support BAL ORG CAB</a:t>
            </a:r>
          </a:p>
          <a:p>
            <a:pPr marL="971550" lvl="1" indent="-285750" defTabSz="1219170">
              <a:buClr>
                <a:srgbClr val="43B8B1"/>
              </a:buClr>
              <a:buSzPct val="100000"/>
              <a:buFont typeface="Wingdings 3" panose="05040102010807070707" pitchFamily="18" charset="2"/>
              <a:buChar char="u"/>
              <a:defRPr/>
            </a:pPr>
            <a:r>
              <a:rPr lang="fr-FR" sz="1200" b="1" dirty="0">
                <a:solidFill>
                  <a:schemeClr val="tx1">
                    <a:lumMod val="50000"/>
                    <a:lumOff val="50000"/>
                  </a:schemeClr>
                </a:solidFill>
                <a:latin typeface="Calibri" panose="020F0502020204030204"/>
                <a:ea typeface="Calibri"/>
                <a:cs typeface="Calibri"/>
              </a:rPr>
              <a:t>06/24 : Capacité des opérateurs à se mettre en conformité avec Ref#1 v1.6</a:t>
            </a:r>
          </a:p>
        </p:txBody>
      </p:sp>
      <p:sp>
        <p:nvSpPr>
          <p:cNvPr id="27" name="ZoneTexte 26">
            <a:extLst>
              <a:ext uri="{FF2B5EF4-FFF2-40B4-BE49-F238E27FC236}">
                <a16:creationId xmlns:a16="http://schemas.microsoft.com/office/drawing/2014/main" id="{91823462-0FAE-229A-00AC-FDB1FD1CF08E}"/>
              </a:ext>
            </a:extLst>
          </p:cNvPr>
          <p:cNvSpPr txBox="1"/>
          <p:nvPr/>
        </p:nvSpPr>
        <p:spPr>
          <a:xfrm>
            <a:off x="9938056" y="5348947"/>
            <a:ext cx="1290904" cy="214372"/>
          </a:xfrm>
          <a:prstGeom prst="rect">
            <a:avLst/>
          </a:prstGeom>
          <a:solidFill>
            <a:schemeClr val="accent6">
              <a:lumMod val="60000"/>
              <a:lumOff val="40000"/>
            </a:schemeClr>
          </a:solidFill>
          <a:ln>
            <a:noFill/>
          </a:ln>
        </p:spPr>
        <p:txBody>
          <a:bodyPr wrap="square" lIns="36000" tIns="0" rIns="36000" bIns="0" rtlCol="0" anchor="ctr" anchorCtr="0">
            <a:noAutofit/>
          </a:bodyPr>
          <a:lstStyle/>
          <a:p>
            <a:pPr algn="ctr"/>
            <a:r>
              <a:rPr lang="fr-FR" sz="700">
                <a:solidFill>
                  <a:schemeClr val="bg1"/>
                </a:solidFill>
              </a:rPr>
              <a:t>Accompagnement à l’usage des BAL ORG CAB</a:t>
            </a:r>
          </a:p>
        </p:txBody>
      </p:sp>
      <p:sp>
        <p:nvSpPr>
          <p:cNvPr id="29" name="Flèche : bas 28">
            <a:extLst>
              <a:ext uri="{FF2B5EF4-FFF2-40B4-BE49-F238E27FC236}">
                <a16:creationId xmlns:a16="http://schemas.microsoft.com/office/drawing/2014/main" id="{B2C6B3F9-000A-3286-7F4F-5744C99EE696}"/>
              </a:ext>
            </a:extLst>
          </p:cNvPr>
          <p:cNvSpPr/>
          <p:nvPr/>
        </p:nvSpPr>
        <p:spPr>
          <a:xfrm>
            <a:off x="4929301" y="2578435"/>
            <a:ext cx="134081" cy="227284"/>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 </a:t>
            </a:r>
          </a:p>
        </p:txBody>
      </p:sp>
      <p:sp>
        <p:nvSpPr>
          <p:cNvPr id="30" name="ZoneTexte 29">
            <a:extLst>
              <a:ext uri="{FF2B5EF4-FFF2-40B4-BE49-F238E27FC236}">
                <a16:creationId xmlns:a16="http://schemas.microsoft.com/office/drawing/2014/main" id="{5B01AA2B-A6D9-84DB-DB3A-CB7AAC5723E4}"/>
              </a:ext>
            </a:extLst>
          </p:cNvPr>
          <p:cNvSpPr txBox="1"/>
          <p:nvPr/>
        </p:nvSpPr>
        <p:spPr>
          <a:xfrm>
            <a:off x="5007516" y="2522877"/>
            <a:ext cx="1418806" cy="307777"/>
          </a:xfrm>
          <a:prstGeom prst="rect">
            <a:avLst/>
          </a:prstGeom>
          <a:noFill/>
        </p:spPr>
        <p:txBody>
          <a:bodyPr wrap="square" rtlCol="0">
            <a:spAutoFit/>
          </a:bodyPr>
          <a:lstStyle/>
          <a:p>
            <a:r>
              <a:rPr lang="fr-FR" sz="700"/>
              <a:t>Livraison spécification alimentation annuaire</a:t>
            </a:r>
          </a:p>
        </p:txBody>
      </p:sp>
      <p:sp>
        <p:nvSpPr>
          <p:cNvPr id="31" name="Rectangle 30">
            <a:extLst>
              <a:ext uri="{FF2B5EF4-FFF2-40B4-BE49-F238E27FC236}">
                <a16:creationId xmlns:a16="http://schemas.microsoft.com/office/drawing/2014/main" id="{10129A8C-AA1C-B15A-ED1F-3744A15E51A4}"/>
              </a:ext>
            </a:extLst>
          </p:cNvPr>
          <p:cNvSpPr/>
          <p:nvPr/>
        </p:nvSpPr>
        <p:spPr>
          <a:xfrm>
            <a:off x="1080588" y="1887135"/>
            <a:ext cx="10083521" cy="877008"/>
          </a:xfrm>
          <a:prstGeom prst="rect">
            <a:avLst/>
          </a:prstGeom>
          <a:solidFill>
            <a:schemeClr val="tx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endParaRPr lang="fr-FR" sz="1100">
              <a:solidFill>
                <a:schemeClr val="tx2">
                  <a:lumMod val="60000"/>
                  <a:lumOff val="40000"/>
                </a:schemeClr>
              </a:solidFill>
            </a:endParaRPr>
          </a:p>
          <a:p>
            <a:endParaRPr lang="fr-FR" sz="1100">
              <a:solidFill>
                <a:schemeClr val="tx2">
                  <a:lumMod val="60000"/>
                  <a:lumOff val="40000"/>
                </a:schemeClr>
              </a:solidFill>
            </a:endParaRPr>
          </a:p>
          <a:p>
            <a:r>
              <a:rPr lang="fr-FR" sz="1100">
                <a:solidFill>
                  <a:schemeClr val="tx2">
                    <a:lumMod val="60000"/>
                    <a:lumOff val="40000"/>
                  </a:schemeClr>
                </a:solidFill>
              </a:rPr>
              <a:t>Projet Annuaire Santé</a:t>
            </a:r>
          </a:p>
        </p:txBody>
      </p:sp>
      <p:sp>
        <p:nvSpPr>
          <p:cNvPr id="32" name="ZoneTexte 31">
            <a:extLst>
              <a:ext uri="{FF2B5EF4-FFF2-40B4-BE49-F238E27FC236}">
                <a16:creationId xmlns:a16="http://schemas.microsoft.com/office/drawing/2014/main" id="{91F26FD3-1EB8-9961-E855-8515E74BDF95}"/>
              </a:ext>
            </a:extLst>
          </p:cNvPr>
          <p:cNvSpPr txBox="1"/>
          <p:nvPr/>
        </p:nvSpPr>
        <p:spPr>
          <a:xfrm>
            <a:off x="2997285" y="1379477"/>
            <a:ext cx="5651413" cy="461686"/>
          </a:xfrm>
          <a:prstGeom prst="rect">
            <a:avLst/>
          </a:prstGeom>
          <a:solidFill>
            <a:schemeClr val="accent6">
              <a:lumMod val="60000"/>
              <a:lumOff val="40000"/>
            </a:schemeClr>
          </a:solidFill>
          <a:ln>
            <a:solidFill>
              <a:schemeClr val="accent6">
                <a:lumMod val="60000"/>
                <a:lumOff val="40000"/>
              </a:schemeClr>
            </a:solidFill>
          </a:ln>
        </p:spPr>
        <p:txBody>
          <a:bodyPr wrap="square" lIns="36000" tIns="0" rIns="36000" bIns="0" rtlCol="0" anchor="t" anchorCtr="0">
            <a:noAutofit/>
          </a:bodyPr>
          <a:lstStyle/>
          <a:p>
            <a:pPr algn="ctr"/>
            <a:r>
              <a:rPr lang="fr-FR" sz="700" b="1">
                <a:solidFill>
                  <a:schemeClr val="bg1"/>
                </a:solidFill>
              </a:rPr>
              <a:t>RPPS+ : support secrétaires et assistants médicaux (Portail </a:t>
            </a:r>
            <a:r>
              <a:rPr lang="fr-FR" sz="700" b="1" err="1">
                <a:solidFill>
                  <a:schemeClr val="bg1"/>
                </a:solidFill>
              </a:rPr>
              <a:t>Enreg</a:t>
            </a:r>
            <a:r>
              <a:rPr lang="fr-FR" sz="700" b="1">
                <a:solidFill>
                  <a:schemeClr val="bg1"/>
                </a:solidFill>
              </a:rPr>
              <a:t>)</a:t>
            </a:r>
          </a:p>
          <a:p>
            <a:pPr algn="ctr"/>
            <a:endParaRPr lang="fr-FR" sz="700" b="1">
              <a:solidFill>
                <a:schemeClr val="bg1"/>
              </a:solidFill>
            </a:endParaRPr>
          </a:p>
          <a:p>
            <a:pPr marL="171450" indent="-171450">
              <a:buFont typeface="Arial" panose="020B0604020202020204" pitchFamily="34" charset="0"/>
              <a:buChar char="•"/>
            </a:pPr>
            <a:r>
              <a:rPr lang="fr-FR" sz="700">
                <a:solidFill>
                  <a:schemeClr val="bg1"/>
                </a:solidFill>
              </a:rPr>
              <a:t>Enregistrement des 2 populations par les responsables de cabinet</a:t>
            </a:r>
          </a:p>
        </p:txBody>
      </p:sp>
      <p:sp>
        <p:nvSpPr>
          <p:cNvPr id="33" name="ZoneTexte 32">
            <a:extLst>
              <a:ext uri="{FF2B5EF4-FFF2-40B4-BE49-F238E27FC236}">
                <a16:creationId xmlns:a16="http://schemas.microsoft.com/office/drawing/2014/main" id="{389882FF-B834-1A7F-C63F-580456962BB7}"/>
              </a:ext>
            </a:extLst>
          </p:cNvPr>
          <p:cNvSpPr txBox="1"/>
          <p:nvPr/>
        </p:nvSpPr>
        <p:spPr>
          <a:xfrm>
            <a:off x="3009422" y="1904351"/>
            <a:ext cx="5009487" cy="665294"/>
          </a:xfrm>
          <a:prstGeom prst="rect">
            <a:avLst/>
          </a:prstGeom>
          <a:solidFill>
            <a:schemeClr val="accent2">
              <a:lumMod val="60000"/>
              <a:lumOff val="40000"/>
            </a:schemeClr>
          </a:solidFill>
          <a:ln>
            <a:solidFill>
              <a:schemeClr val="accent2">
                <a:lumMod val="60000"/>
                <a:lumOff val="40000"/>
              </a:schemeClr>
            </a:solidFill>
          </a:ln>
        </p:spPr>
        <p:txBody>
          <a:bodyPr wrap="square" lIns="36000" tIns="0" rIns="36000" bIns="0" rtlCol="0" anchor="t" anchorCtr="0">
            <a:noAutofit/>
          </a:bodyPr>
          <a:lstStyle/>
          <a:p>
            <a:pPr algn="ctr"/>
            <a:r>
              <a:rPr lang="fr-FR" sz="700" b="1">
                <a:solidFill>
                  <a:schemeClr val="bg1"/>
                </a:solidFill>
              </a:rPr>
              <a:t>Annuaire Santé : Cadrage + réalisation du support des BAL ORG cabinet (sans </a:t>
            </a:r>
            <a:r>
              <a:rPr lang="fr-FR" sz="700" b="1" err="1">
                <a:solidFill>
                  <a:schemeClr val="bg1"/>
                </a:solidFill>
              </a:rPr>
              <a:t>Finess</a:t>
            </a:r>
            <a:r>
              <a:rPr lang="fr-FR" sz="700" b="1">
                <a:solidFill>
                  <a:schemeClr val="bg1"/>
                </a:solidFill>
              </a:rPr>
              <a:t>)</a:t>
            </a:r>
          </a:p>
          <a:p>
            <a:pPr algn="ctr"/>
            <a:endParaRPr lang="fr-FR" sz="700" b="1">
              <a:solidFill>
                <a:schemeClr val="bg1"/>
              </a:solidFill>
            </a:endParaRPr>
          </a:p>
          <a:p>
            <a:pPr marL="171450" indent="-171450">
              <a:buFont typeface="Arial" panose="020B0604020202020204" pitchFamily="34" charset="0"/>
              <a:buChar char="•"/>
            </a:pPr>
            <a:r>
              <a:rPr lang="fr-FR" sz="700">
                <a:solidFill>
                  <a:schemeClr val="bg1"/>
                </a:solidFill>
              </a:rPr>
              <a:t>Structure des données (permettre liens BAL -&gt; N personnes physique, …)</a:t>
            </a:r>
          </a:p>
          <a:p>
            <a:pPr marL="171450" indent="-171450">
              <a:buFont typeface="Arial" panose="020B0604020202020204" pitchFamily="34" charset="0"/>
              <a:buChar char="•"/>
            </a:pPr>
            <a:r>
              <a:rPr lang="fr-FR" sz="700">
                <a:solidFill>
                  <a:schemeClr val="bg1"/>
                </a:solidFill>
              </a:rPr>
              <a:t>Procédure d’alimentation des BAL MSSanté</a:t>
            </a:r>
          </a:p>
          <a:p>
            <a:pPr marL="171450" indent="-171450">
              <a:buFont typeface="Arial" panose="020B0604020202020204" pitchFamily="34" charset="0"/>
              <a:buChar char="•"/>
            </a:pPr>
            <a:r>
              <a:rPr lang="fr-FR" sz="700">
                <a:solidFill>
                  <a:schemeClr val="bg1"/>
                </a:solidFill>
              </a:rPr>
              <a:t>Interfaces de publications afin de restituer les nouvelles BAL</a:t>
            </a:r>
          </a:p>
        </p:txBody>
      </p:sp>
      <p:sp>
        <p:nvSpPr>
          <p:cNvPr id="36" name="ZoneTexte 35">
            <a:extLst>
              <a:ext uri="{FF2B5EF4-FFF2-40B4-BE49-F238E27FC236}">
                <a16:creationId xmlns:a16="http://schemas.microsoft.com/office/drawing/2014/main" id="{6AB2A30B-5160-AA85-4F3E-6EB1AE7A3A2B}"/>
              </a:ext>
            </a:extLst>
          </p:cNvPr>
          <p:cNvSpPr txBox="1"/>
          <p:nvPr/>
        </p:nvSpPr>
        <p:spPr>
          <a:xfrm rot="17275097">
            <a:off x="6255521" y="5037103"/>
            <a:ext cx="720080" cy="216372"/>
          </a:xfrm>
          <a:prstGeom prst="rect">
            <a:avLst/>
          </a:prstGeom>
          <a:solidFill>
            <a:schemeClr val="accent3">
              <a:lumMod val="20000"/>
              <a:lumOff val="80000"/>
            </a:schemeClr>
          </a:solidFill>
          <a:ln w="9525">
            <a:noFill/>
          </a:ln>
          <a:effectLst>
            <a:outerShdw blurRad="63500" algn="ctr" rotWithShape="0">
              <a:prstClr val="black">
                <a:alpha val="40000"/>
              </a:prstClr>
            </a:outerShdw>
          </a:effectLst>
        </p:spPr>
        <p:txBody>
          <a:bodyPr wrap="square" lIns="36000" tIns="0" rIns="36000" bIns="0" rtlCol="0" anchor="ctr" anchorCtr="0">
            <a:noAutofit/>
          </a:bodyPr>
          <a:lstStyle/>
          <a:p>
            <a:pPr algn="ctr"/>
            <a:r>
              <a:rPr lang="fr-FR" sz="700">
                <a:solidFill>
                  <a:srgbClr val="C00000"/>
                </a:solidFill>
                <a:latin typeface="Arial"/>
                <a:cs typeface="Arial"/>
              </a:rPr>
              <a:t>Publication SONS vague 2</a:t>
            </a:r>
            <a:endParaRPr lang="fr-FR" sz="700">
              <a:solidFill>
                <a:srgbClr val="C00000"/>
              </a:solidFill>
              <a:cs typeface="Arial"/>
            </a:endParaRPr>
          </a:p>
        </p:txBody>
      </p:sp>
      <p:sp>
        <p:nvSpPr>
          <p:cNvPr id="13" name="ZoneTexte 12">
            <a:extLst>
              <a:ext uri="{FF2B5EF4-FFF2-40B4-BE49-F238E27FC236}">
                <a16:creationId xmlns:a16="http://schemas.microsoft.com/office/drawing/2014/main" id="{6D07F653-42EE-37B9-E9BA-1A35524FDD25}"/>
              </a:ext>
            </a:extLst>
          </p:cNvPr>
          <p:cNvSpPr txBox="1"/>
          <p:nvPr/>
        </p:nvSpPr>
        <p:spPr>
          <a:xfrm rot="17275097">
            <a:off x="7669665" y="3057658"/>
            <a:ext cx="720080" cy="326004"/>
          </a:xfrm>
          <a:prstGeom prst="rect">
            <a:avLst/>
          </a:prstGeom>
          <a:solidFill>
            <a:schemeClr val="accent3">
              <a:lumMod val="20000"/>
              <a:lumOff val="80000"/>
            </a:schemeClr>
          </a:solidFill>
          <a:ln w="9525">
            <a:noFill/>
          </a:ln>
          <a:effectLst>
            <a:outerShdw blurRad="63500" algn="ctr" rotWithShape="0">
              <a:prstClr val="black">
                <a:alpha val="40000"/>
              </a:prstClr>
            </a:outerShdw>
          </a:effectLst>
        </p:spPr>
        <p:txBody>
          <a:bodyPr wrap="square" lIns="36000" tIns="0" rIns="36000" bIns="0" rtlCol="0" anchor="ctr" anchorCtr="0">
            <a:noAutofit/>
          </a:bodyPr>
          <a:lstStyle/>
          <a:p>
            <a:pPr algn="ctr"/>
            <a:r>
              <a:rPr lang="fr-FR" sz="700" dirty="0">
                <a:solidFill>
                  <a:srgbClr val="C00000"/>
                </a:solidFill>
                <a:latin typeface="Arial"/>
                <a:cs typeface="Arial"/>
              </a:rPr>
              <a:t>Alimentation BAL ORG CAB possible</a:t>
            </a:r>
            <a:endParaRPr lang="fr-FR" sz="700" dirty="0">
              <a:solidFill>
                <a:srgbClr val="C00000"/>
              </a:solidFill>
              <a:cs typeface="Arial"/>
            </a:endParaRPr>
          </a:p>
        </p:txBody>
      </p:sp>
      <p:sp>
        <p:nvSpPr>
          <p:cNvPr id="37" name="ZoneTexte 36">
            <a:extLst>
              <a:ext uri="{FF2B5EF4-FFF2-40B4-BE49-F238E27FC236}">
                <a16:creationId xmlns:a16="http://schemas.microsoft.com/office/drawing/2014/main" id="{67A199F9-D77F-716C-17E1-CFEACFB3D24E}"/>
              </a:ext>
            </a:extLst>
          </p:cNvPr>
          <p:cNvSpPr txBox="1"/>
          <p:nvPr/>
        </p:nvSpPr>
        <p:spPr>
          <a:xfrm rot="17275097">
            <a:off x="5055529" y="4125779"/>
            <a:ext cx="720080" cy="216372"/>
          </a:xfrm>
          <a:prstGeom prst="rect">
            <a:avLst/>
          </a:prstGeom>
          <a:solidFill>
            <a:schemeClr val="accent3">
              <a:lumMod val="20000"/>
              <a:lumOff val="80000"/>
            </a:schemeClr>
          </a:solidFill>
          <a:ln w="9525">
            <a:noFill/>
          </a:ln>
          <a:effectLst>
            <a:outerShdw blurRad="63500" algn="ctr" rotWithShape="0">
              <a:prstClr val="black">
                <a:alpha val="40000"/>
              </a:prstClr>
            </a:outerShdw>
          </a:effectLst>
        </p:spPr>
        <p:txBody>
          <a:bodyPr wrap="square" lIns="36000" tIns="0" rIns="36000" bIns="0" rtlCol="0" anchor="ctr" anchorCtr="0">
            <a:noAutofit/>
          </a:bodyPr>
          <a:lstStyle/>
          <a:p>
            <a:pPr algn="ctr"/>
            <a:r>
              <a:rPr lang="fr-FR" sz="700">
                <a:solidFill>
                  <a:srgbClr val="C00000"/>
                </a:solidFill>
                <a:latin typeface="Arial"/>
                <a:cs typeface="Arial"/>
              </a:rPr>
              <a:t>TF Opérateurs : demande solde</a:t>
            </a:r>
            <a:endParaRPr lang="fr-FR" sz="700">
              <a:solidFill>
                <a:srgbClr val="C00000"/>
              </a:solidFill>
              <a:cs typeface="Arial"/>
            </a:endParaRPr>
          </a:p>
        </p:txBody>
      </p:sp>
    </p:spTree>
    <p:extLst>
      <p:ext uri="{BB962C8B-B14F-4D97-AF65-F5344CB8AC3E}">
        <p14:creationId xmlns:p14="http://schemas.microsoft.com/office/powerpoint/2010/main" val="1927962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que 7" descr="Questions">
            <a:extLst>
              <a:ext uri="{FF2B5EF4-FFF2-40B4-BE49-F238E27FC236}">
                <a16:creationId xmlns:a16="http://schemas.microsoft.com/office/drawing/2014/main" id="{B81CB300-9537-4058-BF51-584F06A6C1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75043" y="1621719"/>
            <a:ext cx="2920957" cy="2920957"/>
          </a:xfrm>
          <a:prstGeom prst="rect">
            <a:avLst/>
          </a:prstGeom>
        </p:spPr>
      </p:pic>
    </p:spTree>
    <p:extLst>
      <p:ext uri="{BB962C8B-B14F-4D97-AF65-F5344CB8AC3E}">
        <p14:creationId xmlns:p14="http://schemas.microsoft.com/office/powerpoint/2010/main" val="2515480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A9EB97C-8D75-D8FE-7BD1-DAEC790C947C}"/>
              </a:ext>
            </a:extLst>
          </p:cNvPr>
          <p:cNvSpPr txBox="1"/>
          <p:nvPr/>
        </p:nvSpPr>
        <p:spPr>
          <a:xfrm>
            <a:off x="729918" y="1704164"/>
            <a:ext cx="5715837" cy="3154710"/>
          </a:xfrm>
          <a:prstGeom prst="rect">
            <a:avLst/>
          </a:prstGeom>
          <a:noFill/>
        </p:spPr>
        <p:txBody>
          <a:bodyPr wrap="square" lIns="91440" tIns="45720" rIns="91440" bIns="45720" rtlCol="0" anchor="t">
            <a:spAutoFit/>
          </a:bodyPr>
          <a:lstStyle/>
          <a:p>
            <a:pPr>
              <a:spcBef>
                <a:spcPts val="600"/>
              </a:spcBef>
              <a:spcAft>
                <a:spcPts val="600"/>
              </a:spcAft>
              <a:buSzPct val="100000"/>
              <a:defRPr/>
            </a:pPr>
            <a:r>
              <a:rPr lang="fr-FR" sz="3000" dirty="0">
                <a:solidFill>
                  <a:schemeClr val="bg1"/>
                </a:solidFill>
                <a:latin typeface="Marianne Light"/>
              </a:rPr>
              <a:t>II- </a:t>
            </a:r>
            <a:r>
              <a:rPr lang="fr-FR" sz="3200" dirty="0">
                <a:solidFill>
                  <a:schemeClr val="bg1"/>
                </a:solidFill>
                <a:latin typeface="Marianne"/>
                <a:ea typeface="+mn-lt"/>
                <a:cs typeface="+mn-lt"/>
              </a:rPr>
              <a:t>Référentiel #1 v1.6 : </a:t>
            </a:r>
          </a:p>
          <a:p>
            <a:pPr>
              <a:spcBef>
                <a:spcPts val="600"/>
              </a:spcBef>
              <a:spcAft>
                <a:spcPts val="600"/>
              </a:spcAft>
              <a:buSzPct val="100000"/>
              <a:defRPr/>
            </a:pPr>
            <a:r>
              <a:rPr lang="fr-FR" sz="3200" dirty="0">
                <a:solidFill>
                  <a:schemeClr val="bg1"/>
                </a:solidFill>
                <a:latin typeface="Marianne"/>
                <a:ea typeface="+mn-lt"/>
                <a:cs typeface="+mn-lt"/>
              </a:rPr>
              <a:t>Evolutions Sentinelle</a:t>
            </a:r>
          </a:p>
          <a:p>
            <a:pPr marL="342900" indent="-342900">
              <a:spcBef>
                <a:spcPts val="600"/>
              </a:spcBef>
              <a:spcAft>
                <a:spcPts val="600"/>
              </a:spcAft>
              <a:buSzPct val="100000"/>
              <a:buFont typeface="Arial" panose="020B0604020202020204" pitchFamily="34" charset="0"/>
              <a:buChar char="•"/>
              <a:defRPr/>
            </a:pPr>
            <a:r>
              <a:rPr lang="fr-FR" sz="2400" dirty="0">
                <a:solidFill>
                  <a:schemeClr val="bg1"/>
                </a:solidFill>
                <a:latin typeface="Marianne"/>
                <a:ea typeface="+mn-lt"/>
                <a:cs typeface="+mn-lt"/>
              </a:rPr>
              <a:t>Types de BAL</a:t>
            </a:r>
          </a:p>
          <a:p>
            <a:pPr marL="342900" indent="-342900">
              <a:spcBef>
                <a:spcPts val="600"/>
              </a:spcBef>
              <a:spcAft>
                <a:spcPts val="600"/>
              </a:spcAft>
              <a:buSzPct val="100000"/>
              <a:buFont typeface="Arial" panose="020B0604020202020204" pitchFamily="34" charset="0"/>
              <a:buChar char="•"/>
              <a:defRPr/>
            </a:pPr>
            <a:r>
              <a:rPr lang="fr-FR" sz="2400" dirty="0">
                <a:solidFill>
                  <a:schemeClr val="bg1"/>
                </a:solidFill>
                <a:latin typeface="Marianne"/>
                <a:ea typeface="+mn-lt"/>
                <a:cs typeface="+mn-lt"/>
              </a:rPr>
              <a:t>Nouveaux rôles MSSanté</a:t>
            </a:r>
          </a:p>
          <a:p>
            <a:pPr marL="342900" indent="-342900">
              <a:spcBef>
                <a:spcPts val="600"/>
              </a:spcBef>
              <a:spcAft>
                <a:spcPts val="600"/>
              </a:spcAft>
              <a:buSzPct val="100000"/>
              <a:buFont typeface="Arial" panose="020B0604020202020204" pitchFamily="34" charset="0"/>
              <a:buChar char="•"/>
              <a:defRPr/>
            </a:pPr>
            <a:r>
              <a:rPr lang="fr-FR" sz="2400" dirty="0">
                <a:solidFill>
                  <a:schemeClr val="bg1"/>
                </a:solidFill>
                <a:latin typeface="Marianne"/>
                <a:ea typeface="+mn-lt"/>
                <a:cs typeface="+mn-lt"/>
              </a:rPr>
              <a:t>Impacts sur les interfaces Annuaire Santé</a:t>
            </a:r>
          </a:p>
          <a:p>
            <a:endParaRPr lang="fr-FR" dirty="0">
              <a:solidFill>
                <a:schemeClr val="bg1"/>
              </a:solidFill>
            </a:endParaRPr>
          </a:p>
        </p:txBody>
      </p:sp>
    </p:spTree>
    <p:extLst>
      <p:ext uri="{BB962C8B-B14F-4D97-AF65-F5344CB8AC3E}">
        <p14:creationId xmlns:p14="http://schemas.microsoft.com/office/powerpoint/2010/main" val="2160567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
            <a:extLst>
              <a:ext uri="{FF2B5EF4-FFF2-40B4-BE49-F238E27FC236}">
                <a16:creationId xmlns:a16="http://schemas.microsoft.com/office/drawing/2014/main" id="{5DBAA5EE-6ED0-4A03-B1BE-4F0B5F203A49}"/>
              </a:ext>
            </a:extLst>
          </p:cNvPr>
          <p:cNvSpPr txBox="1"/>
          <p:nvPr/>
        </p:nvSpPr>
        <p:spPr>
          <a:xfrm>
            <a:off x="1543050" y="219571"/>
            <a:ext cx="10581894" cy="553998"/>
          </a:xfrm>
          <a:prstGeom prst="rect">
            <a:avLst/>
          </a:prstGeom>
          <a:noFill/>
        </p:spPr>
        <p:txBody>
          <a:bodyPr wrap="square" rtlCol="0">
            <a:spAutoFit/>
          </a:bodyPr>
          <a:lstStyle/>
          <a:p>
            <a:r>
              <a:rPr lang="fr-FR" sz="3000" b="1">
                <a:solidFill>
                  <a:srgbClr val="FF0000"/>
                </a:solidFill>
                <a:latin typeface="Marianne" panose="02000000000000000000" pitchFamily="2" charset="0"/>
              </a:rPr>
              <a:t>Ref#1 v1.6 </a:t>
            </a:r>
            <a:r>
              <a:rPr lang="fr-FR" sz="3000" b="1">
                <a:solidFill>
                  <a:srgbClr val="4CBBB6"/>
                </a:solidFill>
                <a:latin typeface="Marianne" panose="02000000000000000000" pitchFamily="2" charset="0"/>
              </a:rPr>
              <a:t>– Types de BAL</a:t>
            </a:r>
          </a:p>
        </p:txBody>
      </p:sp>
      <p:sp>
        <p:nvSpPr>
          <p:cNvPr id="13" name="TextBox 6">
            <a:extLst>
              <a:ext uri="{FF2B5EF4-FFF2-40B4-BE49-F238E27FC236}">
                <a16:creationId xmlns:a16="http://schemas.microsoft.com/office/drawing/2014/main" id="{E79981D7-B22F-4BDD-872D-525440F4F587}"/>
              </a:ext>
            </a:extLst>
          </p:cNvPr>
          <p:cNvSpPr txBox="1"/>
          <p:nvPr/>
        </p:nvSpPr>
        <p:spPr>
          <a:xfrm>
            <a:off x="540924" y="906531"/>
            <a:ext cx="10626553" cy="4924425"/>
          </a:xfrm>
          <a:prstGeom prst="rect">
            <a:avLst/>
          </a:prstGeom>
          <a:noFill/>
        </p:spPr>
        <p:txBody>
          <a:bodyPr wrap="square" lIns="91440" tIns="45720" rIns="91440" bIns="45720" anchor="t">
            <a:spAutoFit/>
          </a:bodyPr>
          <a:lstStyle/>
          <a:p>
            <a:pPr defTabSz="1219170">
              <a:spcBef>
                <a:spcPts val="1200"/>
              </a:spcBef>
              <a:buClr>
                <a:srgbClr val="43B8B1"/>
              </a:buClr>
              <a:buSzPct val="100000"/>
              <a:defRPr/>
            </a:pPr>
            <a:r>
              <a:rPr lang="fr-FR" b="1" dirty="0">
                <a:solidFill>
                  <a:srgbClr val="FF0000"/>
                </a:solidFill>
                <a:latin typeface="Calibri" panose="020F0502020204030204"/>
                <a:cs typeface="Calibri"/>
              </a:rPr>
              <a:t>Contexte :</a:t>
            </a:r>
          </a:p>
          <a:p>
            <a:pPr marL="1028700" lvl="1" indent="-342900" defTabSz="1219170">
              <a:spcBef>
                <a:spcPts val="1200"/>
              </a:spcBef>
              <a:buClr>
                <a:srgbClr val="43B8B1"/>
              </a:buClr>
              <a:buSzPct val="100000"/>
              <a:buFont typeface="+mj-lt"/>
              <a:buAutoNum type="arabicPeriod"/>
              <a:defRPr/>
            </a:pPr>
            <a:r>
              <a:rPr lang="fr-FR" sz="1600" b="1" dirty="0">
                <a:solidFill>
                  <a:prstClr val="white">
                    <a:lumMod val="50000"/>
                  </a:prstClr>
                </a:solidFill>
                <a:latin typeface="Calibri" panose="020F0502020204030204"/>
                <a:cs typeface="Calibri"/>
              </a:rPr>
              <a:t>La définition de 3 types de BAL dans le système MSSanté est source de confusion pour beaucoup d’acteurs</a:t>
            </a:r>
          </a:p>
          <a:p>
            <a:pPr marL="1028700" lvl="1" indent="-342900" defTabSz="1219170">
              <a:spcBef>
                <a:spcPts val="1200"/>
              </a:spcBef>
              <a:buClr>
                <a:srgbClr val="43B8B1"/>
              </a:buClr>
              <a:buSzPct val="100000"/>
              <a:buFont typeface="+mj-lt"/>
              <a:buAutoNum type="arabicPeriod"/>
              <a:defRPr/>
            </a:pPr>
            <a:r>
              <a:rPr lang="fr-FR" sz="1600" b="1" dirty="0">
                <a:solidFill>
                  <a:prstClr val="white">
                    <a:lumMod val="50000"/>
                  </a:prstClr>
                </a:solidFill>
                <a:latin typeface="Calibri" panose="020F0502020204030204"/>
                <a:cs typeface="Calibri"/>
              </a:rPr>
              <a:t>D’un point de vue métier la finalité des BAL partagées en cabinet libéral (sans FINESS) et en établissement de santé est identique</a:t>
            </a:r>
          </a:p>
          <a:p>
            <a:pPr defTabSz="1219170">
              <a:spcBef>
                <a:spcPts val="1200"/>
              </a:spcBef>
              <a:buClr>
                <a:srgbClr val="43B8B1"/>
              </a:buClr>
              <a:buSzPct val="100000"/>
              <a:defRPr/>
            </a:pPr>
            <a:r>
              <a:rPr lang="fr-FR" b="1" dirty="0">
                <a:solidFill>
                  <a:srgbClr val="FF0000"/>
                </a:solidFill>
                <a:latin typeface="Calibri" panose="020F0502020204030204"/>
                <a:cs typeface="Calibri"/>
              </a:rPr>
              <a:t>Problématique :</a:t>
            </a:r>
          </a:p>
          <a:p>
            <a:pPr marL="685800" lvl="1" defTabSz="1219170">
              <a:spcBef>
                <a:spcPts val="1200"/>
              </a:spcBef>
              <a:buClr>
                <a:srgbClr val="43B8B1"/>
              </a:buClr>
              <a:buSzPct val="100000"/>
              <a:defRPr/>
            </a:pPr>
            <a:r>
              <a:rPr lang="fr-FR" sz="1600" b="1" dirty="0">
                <a:solidFill>
                  <a:prstClr val="white">
                    <a:lumMod val="50000"/>
                  </a:prstClr>
                </a:solidFill>
                <a:latin typeface="Calibri" panose="020F0502020204030204"/>
                <a:cs typeface="Calibri"/>
              </a:rPr>
              <a:t>Ne pas introduire encore plus de complexités pour les clients des Opérateurs</a:t>
            </a:r>
          </a:p>
          <a:p>
            <a:pPr defTabSz="1219170">
              <a:spcBef>
                <a:spcPts val="1200"/>
              </a:spcBef>
              <a:buClr>
                <a:srgbClr val="43B8B1"/>
              </a:buClr>
              <a:buSzPct val="100000"/>
              <a:defRPr/>
            </a:pPr>
            <a:r>
              <a:rPr lang="fr-FR" sz="1800" b="1" dirty="0">
                <a:solidFill>
                  <a:srgbClr val="FF0000"/>
                </a:solidFill>
                <a:latin typeface="Calibri" panose="020F0502020204030204"/>
                <a:cs typeface="Calibri"/>
              </a:rPr>
              <a:t>Solutio</a:t>
            </a:r>
            <a:r>
              <a:rPr lang="fr-FR" b="1" dirty="0">
                <a:solidFill>
                  <a:srgbClr val="FF0000"/>
                </a:solidFill>
                <a:latin typeface="Calibri" panose="020F0502020204030204"/>
                <a:cs typeface="Calibri"/>
              </a:rPr>
              <a:t>n retenue </a:t>
            </a:r>
            <a:r>
              <a:rPr lang="fr-FR" sz="1800" b="1" dirty="0">
                <a:solidFill>
                  <a:srgbClr val="FF0000"/>
                </a:solidFill>
                <a:latin typeface="Calibri" panose="020F0502020204030204"/>
                <a:cs typeface="Calibri"/>
              </a:rPr>
              <a:t>:</a:t>
            </a:r>
          </a:p>
          <a:p>
            <a:pPr marL="685800" lvl="1" defTabSz="1219170">
              <a:spcBef>
                <a:spcPts val="1200"/>
              </a:spcBef>
              <a:buClr>
                <a:srgbClr val="43B8B1"/>
              </a:buClr>
              <a:buSzPct val="100000"/>
              <a:defRPr/>
            </a:pPr>
            <a:r>
              <a:rPr lang="fr-FR" sz="1600" b="1" dirty="0">
                <a:solidFill>
                  <a:prstClr val="white">
                    <a:lumMod val="50000"/>
                  </a:prstClr>
                </a:solidFill>
                <a:latin typeface="Calibri" panose="020F0502020204030204"/>
                <a:cs typeface="Calibri"/>
              </a:rPr>
              <a:t>On reste sur 3 types de BAL, mais la définition des BAL organisationnelles distingue maintenant les BAL rattachées dans l’annuaire Santé à :</a:t>
            </a:r>
          </a:p>
          <a:p>
            <a:pPr marL="1428750" lvl="2" indent="-285750" defTabSz="1219170">
              <a:spcBef>
                <a:spcPts val="1200"/>
              </a:spcBef>
              <a:buClr>
                <a:srgbClr val="43B8B1"/>
              </a:buClr>
              <a:buSzPct val="100000"/>
              <a:buFont typeface="Arial" panose="020B0604020202020204" pitchFamily="34" charset="0"/>
              <a:buChar char="•"/>
              <a:defRPr/>
            </a:pPr>
            <a:r>
              <a:rPr lang="fr-FR" sz="1600" b="1" dirty="0">
                <a:solidFill>
                  <a:prstClr val="white">
                    <a:lumMod val="50000"/>
                  </a:prstClr>
                </a:solidFill>
                <a:latin typeface="Calibri" panose="020F0502020204030204"/>
                <a:cs typeface="Calibri"/>
              </a:rPr>
              <a:t>Une </a:t>
            </a:r>
            <a:r>
              <a:rPr lang="fr-FR" sz="1600" b="1" dirty="0">
                <a:solidFill>
                  <a:srgbClr val="51C5BF"/>
                </a:solidFill>
                <a:latin typeface="Calibri" panose="020F0502020204030204"/>
                <a:cs typeface="Calibri"/>
              </a:rPr>
              <a:t>structure</a:t>
            </a:r>
            <a:r>
              <a:rPr lang="fr-FR" sz="1600" b="1" dirty="0">
                <a:solidFill>
                  <a:prstClr val="white">
                    <a:lumMod val="50000"/>
                  </a:prstClr>
                </a:solidFill>
                <a:latin typeface="Calibri" panose="020F0502020204030204"/>
                <a:cs typeface="Calibri"/>
              </a:rPr>
              <a:t> disposant d’un numéro FINESS (CH, MSP, </a:t>
            </a:r>
            <a:r>
              <a:rPr lang="fr-FR" sz="1600" b="1" dirty="0" err="1">
                <a:solidFill>
                  <a:prstClr val="white">
                    <a:lumMod val="50000"/>
                  </a:prstClr>
                </a:solidFill>
                <a:latin typeface="Calibri" panose="020F0502020204030204"/>
                <a:cs typeface="Calibri"/>
              </a:rPr>
              <a:t>CdS</a:t>
            </a:r>
            <a:r>
              <a:rPr lang="fr-FR" sz="1600" b="1" dirty="0">
                <a:solidFill>
                  <a:prstClr val="white">
                    <a:lumMod val="50000"/>
                  </a:prstClr>
                </a:solidFill>
                <a:latin typeface="Calibri" panose="020F0502020204030204"/>
                <a:cs typeface="Calibri"/>
              </a:rPr>
              <a:t>, …)</a:t>
            </a:r>
          </a:p>
          <a:p>
            <a:pPr marL="1428750" lvl="2" indent="-285750" defTabSz="1219170">
              <a:spcBef>
                <a:spcPts val="1200"/>
              </a:spcBef>
              <a:buClr>
                <a:srgbClr val="43B8B1"/>
              </a:buClr>
              <a:buSzPct val="100000"/>
              <a:buFont typeface="Arial" panose="020B0604020202020204" pitchFamily="34" charset="0"/>
              <a:buChar char="•"/>
              <a:defRPr/>
            </a:pPr>
            <a:r>
              <a:rPr lang="fr-FR" sz="1600" b="1" dirty="0">
                <a:solidFill>
                  <a:prstClr val="white">
                    <a:lumMod val="50000"/>
                  </a:prstClr>
                </a:solidFill>
                <a:latin typeface="Calibri" panose="020F0502020204030204"/>
                <a:cs typeface="Calibri"/>
              </a:rPr>
              <a:t>Un </a:t>
            </a:r>
            <a:r>
              <a:rPr lang="fr-FR" sz="1600" b="1" dirty="0">
                <a:solidFill>
                  <a:srgbClr val="51C5BF"/>
                </a:solidFill>
                <a:latin typeface="Calibri" panose="020F0502020204030204"/>
                <a:cs typeface="Calibri"/>
              </a:rPr>
              <a:t>professionnel habilité </a:t>
            </a:r>
            <a:r>
              <a:rPr lang="fr-FR" sz="1600" b="1" dirty="0">
                <a:solidFill>
                  <a:prstClr val="white">
                    <a:lumMod val="50000"/>
                  </a:prstClr>
                </a:solidFill>
                <a:latin typeface="Calibri" panose="020F0502020204030204"/>
                <a:cs typeface="Calibri"/>
              </a:rPr>
              <a:t>n’exerçant pas dans une structure disposant d’un FINESS (cabinet de groupe, …)</a:t>
            </a:r>
          </a:p>
          <a:p>
            <a:pPr marL="685800" lvl="1" defTabSz="1219170">
              <a:spcBef>
                <a:spcPts val="1200"/>
              </a:spcBef>
              <a:buClr>
                <a:srgbClr val="43B8B1"/>
              </a:buClr>
              <a:buSzPct val="100000"/>
              <a:defRPr/>
            </a:pPr>
            <a:r>
              <a:rPr lang="fr-FR" sz="1600" b="1" dirty="0">
                <a:solidFill>
                  <a:prstClr val="white">
                    <a:lumMod val="50000"/>
                  </a:prstClr>
                </a:solidFill>
                <a:latin typeface="Calibri" panose="020F0502020204030204"/>
                <a:cs typeface="Calibri"/>
              </a:rPr>
              <a:t>Par contre, dans les transactions avec l’Annuaire National ces 2 BAL organisationnelles doivent être distinguées car les règles de gestions diffèrent : respectivement type ORG &amp; CAB</a:t>
            </a:r>
            <a:endParaRPr lang="en-US" sz="1600" b="1" dirty="0">
              <a:solidFill>
                <a:prstClr val="white">
                  <a:lumMod val="50000"/>
                </a:prstClr>
              </a:solidFill>
              <a:latin typeface="Calibri" panose="020F0502020204030204"/>
              <a:cs typeface="Calibri"/>
            </a:endParaRPr>
          </a:p>
        </p:txBody>
      </p:sp>
    </p:spTree>
    <p:extLst>
      <p:ext uri="{BB962C8B-B14F-4D97-AF65-F5344CB8AC3E}">
        <p14:creationId xmlns:p14="http://schemas.microsoft.com/office/powerpoint/2010/main" val="336534587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C136D4CA242E41BB1D6C775BFE4B28" ma:contentTypeVersion="5" ma:contentTypeDescription="Crée un document." ma:contentTypeScope="" ma:versionID="37e630fea2e464875f262366c69fd814">
  <xsd:schema xmlns:xsd="http://www.w3.org/2001/XMLSchema" xmlns:xs="http://www.w3.org/2001/XMLSchema" xmlns:p="http://schemas.microsoft.com/office/2006/metadata/properties" xmlns:ns2="af5bee0f-b5b2-46aa-bbdb-3cbc2d91e76f" xmlns:ns3="91791398-022c-4288-b7c4-d4148f2bb8e6" targetNamespace="http://schemas.microsoft.com/office/2006/metadata/properties" ma:root="true" ma:fieldsID="6a5e7393dd2b9338ac0af495debb935b" ns2:_="" ns3:_="">
    <xsd:import namespace="af5bee0f-b5b2-46aa-bbdb-3cbc2d91e76f"/>
    <xsd:import namespace="91791398-022c-4288-b7c4-d4148f2bb8e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5bee0f-b5b2-46aa-bbdb-3cbc2d91e7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791398-022c-4288-b7c4-d4148f2bb8e6"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CCD9E3-9051-40B0-B50F-AAE01BD4F25B}">
  <ds:schemaRefs>
    <ds:schemaRef ds:uri="http://schemas.microsoft.com/office/infopath/2007/PartnerControls"/>
    <ds:schemaRef ds:uri="http://purl.org/dc/terms/"/>
    <ds:schemaRef ds:uri="http://purl.org/dc/elements/1.1/"/>
    <ds:schemaRef ds:uri="af5bee0f-b5b2-46aa-bbdb-3cbc2d91e76f"/>
    <ds:schemaRef ds:uri="http://schemas.openxmlformats.org/package/2006/metadata/core-properties"/>
    <ds:schemaRef ds:uri="http://schemas.microsoft.com/office/2006/documentManagement/types"/>
    <ds:schemaRef ds:uri="http://purl.org/dc/dcmitype/"/>
    <ds:schemaRef ds:uri="91791398-022c-4288-b7c4-d4148f2bb8e6"/>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D9EB376-DF73-41D2-8535-EFAACEA3C4C8}">
  <ds:schemaRefs>
    <ds:schemaRef ds:uri="91791398-022c-4288-b7c4-d4148f2bb8e6"/>
    <ds:schemaRef ds:uri="af5bee0f-b5b2-46aa-bbdb-3cbc2d91e7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FE58A3E-FDA7-4EA9-B929-6C407CA816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2881</TotalTime>
  <Words>3514</Words>
  <Application>Microsoft Office PowerPoint</Application>
  <PresentationFormat>Grand écran</PresentationFormat>
  <Paragraphs>493</Paragraphs>
  <Slides>33</Slides>
  <Notes>22</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33</vt:i4>
      </vt:variant>
    </vt:vector>
  </HeadingPairs>
  <TitlesOfParts>
    <vt:vector size="47" baseType="lpstr">
      <vt:lpstr>Arial</vt:lpstr>
      <vt:lpstr>Arial,Sans-Serif</vt:lpstr>
      <vt:lpstr>Calibri</vt:lpstr>
      <vt:lpstr>Courier New</vt:lpstr>
      <vt:lpstr>Marianne</vt:lpstr>
      <vt:lpstr>Marianne ExtraBold</vt:lpstr>
      <vt:lpstr>Marianne Light</vt:lpstr>
      <vt:lpstr>Symbol</vt:lpstr>
      <vt:lpstr>Verdana</vt:lpstr>
      <vt:lpstr>Webdings</vt:lpstr>
      <vt:lpstr>Wingdings</vt:lpstr>
      <vt:lpstr>Wingdings 3</vt:lpstr>
      <vt:lpstr>Wingdings,Sans-Serif</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Julien Ledru</dc:creator>
  <cp:lastModifiedBy>Edouard BRIS</cp:lastModifiedBy>
  <cp:revision>1</cp:revision>
  <cp:lastPrinted>2023-10-13T17:20:50Z</cp:lastPrinted>
  <dcterms:created xsi:type="dcterms:W3CDTF">2021-11-18T11:53:31Z</dcterms:created>
  <dcterms:modified xsi:type="dcterms:W3CDTF">2023-10-26T09:18:25Z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0x01010012C136D4CA242E41BB1D6C775BFE4B28</vt:lpwstr>
  </property>
  <property fmtid="{D5CDD505-2E9C-101B-9397-08002B2CF9AE}" pid="3" name="MediaServiceImageTags">
    <vt:lpwstr/>
  </property>
  <property fmtid="{D5CDD505-2E9C-101B-9397-08002B2CF9AE}" pid="4" name="Marché">
    <vt:lpwstr/>
  </property>
  <property fmtid="{D5CDD505-2E9C-101B-9397-08002B2CF9AE}" pid="5" name="Projet">
    <vt:lpwstr/>
  </property>
  <property fmtid="{D5CDD505-2E9C-101B-9397-08002B2CF9AE}" pid="6" name="Type de document ANS">
    <vt:lpwstr/>
  </property>
  <property fmtid="{D5CDD505-2E9C-101B-9397-08002B2CF9AE}" pid="7" name="Direction / Service">
    <vt:lpwstr/>
  </property>
  <property fmtid="{D5CDD505-2E9C-101B-9397-08002B2CF9AE}" pid="8" name="Statut du document">
    <vt:lpwstr/>
  </property>
  <property fmtid="{D5CDD505-2E9C-101B-9397-08002B2CF9AE}" pid="9" name="Prestataire(s)">
    <vt:lpwstr/>
  </property>
  <property fmtid="{D5CDD505-2E9C-101B-9397-08002B2CF9AE}" pid="10" name="Classification">
    <vt:lpwstr/>
  </property>
  <property fmtid="{D5CDD505-2E9C-101B-9397-08002B2CF9AE}" pid="11" name="Version Applicative0">
    <vt:lpwstr/>
  </property>
  <property fmtid="{D5CDD505-2E9C-101B-9397-08002B2CF9AE}" pid="12" name="Catégorie Documentaire">
    <vt:lpwstr/>
  </property>
  <property fmtid="{D5CDD505-2E9C-101B-9397-08002B2CF9AE}" pid="13" name="Sort Final (Archivage)1">
    <vt:lpwstr/>
  </property>
</Properties>
</file>